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59" r:id="rId5"/>
    <p:sldId id="264" r:id="rId6"/>
    <p:sldId id="265" r:id="rId7"/>
    <p:sldId id="266" r:id="rId8"/>
    <p:sldId id="267" r:id="rId9"/>
    <p:sldId id="268" r:id="rId10"/>
    <p:sldId id="260" r:id="rId11"/>
    <p:sldId id="277" r:id="rId12"/>
    <p:sldId id="278" r:id="rId13"/>
    <p:sldId id="261" r:id="rId14"/>
    <p:sldId id="269" r:id="rId15"/>
    <p:sldId id="271" r:id="rId16"/>
    <p:sldId id="270" r:id="rId17"/>
    <p:sldId id="273" r:id="rId18"/>
    <p:sldId id="284" r:id="rId19"/>
    <p:sldId id="279" r:id="rId20"/>
    <p:sldId id="280" r:id="rId21"/>
    <p:sldId id="281" r:id="rId22"/>
    <p:sldId id="282" r:id="rId23"/>
    <p:sldId id="272" r:id="rId24"/>
    <p:sldId id="262" r:id="rId25"/>
    <p:sldId id="263" r:id="rId26"/>
    <p:sldId id="274" r:id="rId27"/>
    <p:sldId id="275" r:id="rId28"/>
    <p:sldId id="276" r:id="rId29"/>
    <p:sldId id="283" r:id="rId30"/>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60" autoAdjust="0"/>
  </p:normalViewPr>
  <p:slideViewPr>
    <p:cSldViewPr snapToGrid="0">
      <p:cViewPr varScale="1">
        <p:scale>
          <a:sx n="94" d="100"/>
          <a:sy n="94" d="100"/>
        </p:scale>
        <p:origin x="138"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 实" userId="09163dbe7c132b83" providerId="LiveId" clId="{0D521552-BF33-4C6E-A417-F7B142BC655E}"/>
    <pc:docChg chg="addSld modSld">
      <pc:chgData name="陈 实" userId="09163dbe7c132b83" providerId="LiveId" clId="{0D521552-BF33-4C6E-A417-F7B142BC655E}" dt="2021-11-15T12:57:14.935" v="87" actId="14100"/>
      <pc:docMkLst>
        <pc:docMk/>
      </pc:docMkLst>
      <pc:sldChg chg="delSp">
        <pc:chgData name="陈 实" userId="09163dbe7c132b83" providerId="LiveId" clId="{0D521552-BF33-4C6E-A417-F7B142BC655E}" dt="2021-11-15T12:40:52.605" v="58" actId="478"/>
        <pc:sldMkLst>
          <pc:docMk/>
          <pc:sldMk cId="2902897656" sldId="256"/>
        </pc:sldMkLst>
        <pc:spChg chg="del">
          <ac:chgData name="陈 实" userId="09163dbe7c132b83" providerId="LiveId" clId="{0D521552-BF33-4C6E-A417-F7B142BC655E}" dt="2021-11-15T12:40:52.605" v="58" actId="478"/>
          <ac:spMkLst>
            <pc:docMk/>
            <pc:sldMk cId="2902897656" sldId="256"/>
            <ac:spMk id="3" creationId="{00000000-0000-0000-0000-000000000000}"/>
          </ac:spMkLst>
        </pc:spChg>
      </pc:sldChg>
      <pc:sldChg chg="delSp">
        <pc:chgData name="陈 实" userId="09163dbe7c132b83" providerId="LiveId" clId="{0D521552-BF33-4C6E-A417-F7B142BC655E}" dt="2021-11-15T12:40:59.281" v="59" actId="478"/>
        <pc:sldMkLst>
          <pc:docMk/>
          <pc:sldMk cId="1769596671" sldId="264"/>
        </pc:sldMkLst>
        <pc:spChg chg="del">
          <ac:chgData name="陈 实" userId="09163dbe7c132b83" providerId="LiveId" clId="{0D521552-BF33-4C6E-A417-F7B142BC655E}" dt="2021-11-15T12:40:59.281" v="59" actId="478"/>
          <ac:spMkLst>
            <pc:docMk/>
            <pc:sldMk cId="1769596671" sldId="264"/>
            <ac:spMk id="3" creationId="{00000000-0000-0000-0000-000000000000}"/>
          </ac:spMkLst>
        </pc:spChg>
      </pc:sldChg>
      <pc:sldChg chg="modSp mod">
        <pc:chgData name="陈 实" userId="09163dbe7c132b83" providerId="LiveId" clId="{0D521552-BF33-4C6E-A417-F7B142BC655E}" dt="2021-11-15T12:44:29.770" v="73" actId="207"/>
        <pc:sldMkLst>
          <pc:docMk/>
          <pc:sldMk cId="1906629874" sldId="265"/>
        </pc:sldMkLst>
        <pc:spChg chg="mod">
          <ac:chgData name="陈 实" userId="09163dbe7c132b83" providerId="LiveId" clId="{0D521552-BF33-4C6E-A417-F7B142BC655E}" dt="2021-11-15T12:44:29.770" v="73" actId="207"/>
          <ac:spMkLst>
            <pc:docMk/>
            <pc:sldMk cId="1906629874" sldId="265"/>
            <ac:spMk id="3" creationId="{00000000-0000-0000-0000-000000000000}"/>
          </ac:spMkLst>
        </pc:spChg>
      </pc:sldChg>
      <pc:sldChg chg="modSp mod">
        <pc:chgData name="陈 实" userId="09163dbe7c132b83" providerId="LiveId" clId="{0D521552-BF33-4C6E-A417-F7B142BC655E}" dt="2021-11-15T12:49:31.680" v="74" actId="207"/>
        <pc:sldMkLst>
          <pc:docMk/>
          <pc:sldMk cId="1110970243" sldId="269"/>
        </pc:sldMkLst>
        <pc:spChg chg="mod">
          <ac:chgData name="陈 实" userId="09163dbe7c132b83" providerId="LiveId" clId="{0D521552-BF33-4C6E-A417-F7B142BC655E}" dt="2021-11-15T12:49:31.680" v="74" actId="207"/>
          <ac:spMkLst>
            <pc:docMk/>
            <pc:sldMk cId="1110970243" sldId="269"/>
            <ac:spMk id="3" creationId="{00000000-0000-0000-0000-000000000000}"/>
          </ac:spMkLst>
        </pc:spChg>
      </pc:sldChg>
      <pc:sldChg chg="modSp mod">
        <pc:chgData name="陈 实" userId="09163dbe7c132b83" providerId="LiveId" clId="{0D521552-BF33-4C6E-A417-F7B142BC655E}" dt="2021-11-15T01:02:38.766" v="56" actId="20577"/>
        <pc:sldMkLst>
          <pc:docMk/>
          <pc:sldMk cId="2677203998" sldId="270"/>
        </pc:sldMkLst>
        <pc:spChg chg="mod">
          <ac:chgData name="陈 实" userId="09163dbe7c132b83" providerId="LiveId" clId="{0D521552-BF33-4C6E-A417-F7B142BC655E}" dt="2021-11-15T01:02:38.766" v="56" actId="20577"/>
          <ac:spMkLst>
            <pc:docMk/>
            <pc:sldMk cId="2677203998" sldId="270"/>
            <ac:spMk id="3" creationId="{00000000-0000-0000-0000-000000000000}"/>
          </ac:spMkLst>
        </pc:spChg>
      </pc:sldChg>
      <pc:sldChg chg="modSp mod">
        <pc:chgData name="陈 实" userId="09163dbe7c132b83" providerId="LiveId" clId="{0D521552-BF33-4C6E-A417-F7B142BC655E}" dt="2021-11-15T12:49:51.696" v="75" actId="207"/>
        <pc:sldMkLst>
          <pc:docMk/>
          <pc:sldMk cId="1002032649" sldId="271"/>
        </pc:sldMkLst>
        <pc:spChg chg="mod">
          <ac:chgData name="陈 实" userId="09163dbe7c132b83" providerId="LiveId" clId="{0D521552-BF33-4C6E-A417-F7B142BC655E}" dt="2021-11-15T12:49:51.696" v="75" actId="207"/>
          <ac:spMkLst>
            <pc:docMk/>
            <pc:sldMk cId="1002032649" sldId="271"/>
            <ac:spMk id="3" creationId="{00000000-0000-0000-0000-000000000000}"/>
          </ac:spMkLst>
        </pc:spChg>
      </pc:sldChg>
      <pc:sldChg chg="delSp modSp">
        <pc:chgData name="陈 实" userId="09163dbe7c132b83" providerId="LiveId" clId="{0D521552-BF33-4C6E-A417-F7B142BC655E}" dt="2021-11-15T12:50:34.573" v="77" actId="478"/>
        <pc:sldMkLst>
          <pc:docMk/>
          <pc:sldMk cId="1225674047" sldId="273"/>
        </pc:sldMkLst>
        <pc:spChg chg="del mod">
          <ac:chgData name="陈 实" userId="09163dbe7c132b83" providerId="LiveId" clId="{0D521552-BF33-4C6E-A417-F7B142BC655E}" dt="2021-11-15T12:50:34.573" v="77" actId="478"/>
          <ac:spMkLst>
            <pc:docMk/>
            <pc:sldMk cId="1225674047" sldId="273"/>
            <ac:spMk id="2" creationId="{00000000-0000-0000-0000-000000000000}"/>
          </ac:spMkLst>
        </pc:spChg>
        <pc:spChg chg="del mod">
          <ac:chgData name="陈 实" userId="09163dbe7c132b83" providerId="LiveId" clId="{0D521552-BF33-4C6E-A417-F7B142BC655E}" dt="2021-11-15T12:41:23.505" v="61" actId="478"/>
          <ac:spMkLst>
            <pc:docMk/>
            <pc:sldMk cId="1225674047" sldId="273"/>
            <ac:spMk id="3" creationId="{00000000-0000-0000-0000-000000000000}"/>
          </ac:spMkLst>
        </pc:spChg>
      </pc:sldChg>
      <pc:sldChg chg="delSp modSp">
        <pc:chgData name="陈 实" userId="09163dbe7c132b83" providerId="LiveId" clId="{0D521552-BF33-4C6E-A417-F7B142BC655E}" dt="2021-11-15T12:41:39.272" v="70" actId="478"/>
        <pc:sldMkLst>
          <pc:docMk/>
          <pc:sldMk cId="1586465071" sldId="276"/>
        </pc:sldMkLst>
        <pc:spChg chg="del mod">
          <ac:chgData name="陈 实" userId="09163dbe7c132b83" providerId="LiveId" clId="{0D521552-BF33-4C6E-A417-F7B142BC655E}" dt="2021-11-15T12:41:37.585" v="69" actId="478"/>
          <ac:spMkLst>
            <pc:docMk/>
            <pc:sldMk cId="1586465071" sldId="276"/>
            <ac:spMk id="2" creationId="{00000000-0000-0000-0000-000000000000}"/>
          </ac:spMkLst>
        </pc:spChg>
        <pc:spChg chg="del">
          <ac:chgData name="陈 实" userId="09163dbe7c132b83" providerId="LiveId" clId="{0D521552-BF33-4C6E-A417-F7B142BC655E}" dt="2021-11-15T12:41:39.272" v="70" actId="478"/>
          <ac:spMkLst>
            <pc:docMk/>
            <pc:sldMk cId="1586465071" sldId="276"/>
            <ac:spMk id="3" creationId="{00000000-0000-0000-0000-000000000000}"/>
          </ac:spMkLst>
        </pc:spChg>
      </pc:sldChg>
      <pc:sldChg chg="delSp">
        <pc:chgData name="陈 实" userId="09163dbe7c132b83" providerId="LiveId" clId="{0D521552-BF33-4C6E-A417-F7B142BC655E}" dt="2021-11-15T12:41:14.307" v="60" actId="478"/>
        <pc:sldMkLst>
          <pc:docMk/>
          <pc:sldMk cId="4141539390" sldId="278"/>
        </pc:sldMkLst>
        <pc:spChg chg="del">
          <ac:chgData name="陈 实" userId="09163dbe7c132b83" providerId="LiveId" clId="{0D521552-BF33-4C6E-A417-F7B142BC655E}" dt="2021-11-15T12:41:14.307" v="60" actId="478"/>
          <ac:spMkLst>
            <pc:docMk/>
            <pc:sldMk cId="4141539390" sldId="278"/>
            <ac:spMk id="2" creationId="{00000000-0000-0000-0000-000000000000}"/>
          </ac:spMkLst>
        </pc:spChg>
      </pc:sldChg>
      <pc:sldChg chg="modSp">
        <pc:chgData name="陈 实" userId="09163dbe7c132b83" providerId="LiveId" clId="{0D521552-BF33-4C6E-A417-F7B142BC655E}" dt="2021-11-15T12:51:03.832" v="78" actId="1076"/>
        <pc:sldMkLst>
          <pc:docMk/>
          <pc:sldMk cId="2502046805" sldId="279"/>
        </pc:sldMkLst>
        <pc:spChg chg="mod">
          <ac:chgData name="陈 实" userId="09163dbe7c132b83" providerId="LiveId" clId="{0D521552-BF33-4C6E-A417-F7B142BC655E}" dt="2021-11-15T12:51:03.832" v="78" actId="1076"/>
          <ac:spMkLst>
            <pc:docMk/>
            <pc:sldMk cId="2502046805" sldId="279"/>
            <ac:spMk id="3" creationId="{00000000-0000-0000-0000-000000000000}"/>
          </ac:spMkLst>
        </pc:spChg>
      </pc:sldChg>
      <pc:sldChg chg="delSp modSp">
        <pc:chgData name="陈 实" userId="09163dbe7c132b83" providerId="LiveId" clId="{0D521552-BF33-4C6E-A417-F7B142BC655E}" dt="2021-11-15T12:41:27.657" v="63" actId="478"/>
        <pc:sldMkLst>
          <pc:docMk/>
          <pc:sldMk cId="934690699" sldId="280"/>
        </pc:sldMkLst>
        <pc:spChg chg="del mod">
          <ac:chgData name="陈 实" userId="09163dbe7c132b83" providerId="LiveId" clId="{0D521552-BF33-4C6E-A417-F7B142BC655E}" dt="2021-11-15T12:41:27.657" v="63" actId="478"/>
          <ac:spMkLst>
            <pc:docMk/>
            <pc:sldMk cId="934690699" sldId="280"/>
            <ac:spMk id="2" creationId="{00000000-0000-0000-0000-000000000000}"/>
          </ac:spMkLst>
        </pc:spChg>
      </pc:sldChg>
      <pc:sldChg chg="delSp modSp">
        <pc:chgData name="陈 实" userId="09163dbe7c132b83" providerId="LiveId" clId="{0D521552-BF33-4C6E-A417-F7B142BC655E}" dt="2021-11-15T12:41:29.926" v="65" actId="478"/>
        <pc:sldMkLst>
          <pc:docMk/>
          <pc:sldMk cId="1696709007" sldId="281"/>
        </pc:sldMkLst>
        <pc:spChg chg="del mod">
          <ac:chgData name="陈 实" userId="09163dbe7c132b83" providerId="LiveId" clId="{0D521552-BF33-4C6E-A417-F7B142BC655E}" dt="2021-11-15T12:41:29.926" v="65" actId="478"/>
          <ac:spMkLst>
            <pc:docMk/>
            <pc:sldMk cId="1696709007" sldId="281"/>
            <ac:spMk id="2" creationId="{00000000-0000-0000-0000-000000000000}"/>
          </ac:spMkLst>
        </pc:spChg>
      </pc:sldChg>
      <pc:sldChg chg="delSp modSp">
        <pc:chgData name="陈 实" userId="09163dbe7c132b83" providerId="LiveId" clId="{0D521552-BF33-4C6E-A417-F7B142BC655E}" dt="2021-11-15T12:41:32.845" v="67" actId="478"/>
        <pc:sldMkLst>
          <pc:docMk/>
          <pc:sldMk cId="2085867738" sldId="282"/>
        </pc:sldMkLst>
        <pc:spChg chg="del mod">
          <ac:chgData name="陈 实" userId="09163dbe7c132b83" providerId="LiveId" clId="{0D521552-BF33-4C6E-A417-F7B142BC655E}" dt="2021-11-15T12:41:32.845" v="67" actId="478"/>
          <ac:spMkLst>
            <pc:docMk/>
            <pc:sldMk cId="2085867738" sldId="282"/>
            <ac:spMk id="2" creationId="{00000000-0000-0000-0000-000000000000}"/>
          </ac:spMkLst>
        </pc:spChg>
      </pc:sldChg>
      <pc:sldChg chg="delSp modSp">
        <pc:chgData name="陈 实" userId="09163dbe7c132b83" providerId="LiveId" clId="{0D521552-BF33-4C6E-A417-F7B142BC655E}" dt="2021-11-15T12:41:42.149" v="72" actId="478"/>
        <pc:sldMkLst>
          <pc:docMk/>
          <pc:sldMk cId="2519467069" sldId="283"/>
        </pc:sldMkLst>
        <pc:spChg chg="del mod">
          <ac:chgData name="陈 实" userId="09163dbe7c132b83" providerId="LiveId" clId="{0D521552-BF33-4C6E-A417-F7B142BC655E}" dt="2021-11-15T12:41:42.149" v="72" actId="478"/>
          <ac:spMkLst>
            <pc:docMk/>
            <pc:sldMk cId="2519467069" sldId="283"/>
            <ac:spMk id="2" creationId="{00000000-0000-0000-0000-000000000000}"/>
          </ac:spMkLst>
        </pc:spChg>
      </pc:sldChg>
      <pc:sldChg chg="addSp delSp modSp new mod">
        <pc:chgData name="陈 实" userId="09163dbe7c132b83" providerId="LiveId" clId="{0D521552-BF33-4C6E-A417-F7B142BC655E}" dt="2021-11-15T12:57:14.935" v="87" actId="14100"/>
        <pc:sldMkLst>
          <pc:docMk/>
          <pc:sldMk cId="60234113" sldId="284"/>
        </pc:sldMkLst>
        <pc:spChg chg="del mod">
          <ac:chgData name="陈 实" userId="09163dbe7c132b83" providerId="LiveId" clId="{0D521552-BF33-4C6E-A417-F7B142BC655E}" dt="2021-11-15T12:57:01.206" v="82" actId="478"/>
          <ac:spMkLst>
            <pc:docMk/>
            <pc:sldMk cId="60234113" sldId="284"/>
            <ac:spMk id="2" creationId="{1ED876B8-31F1-4F5B-8967-3AEC43162827}"/>
          </ac:spMkLst>
        </pc:spChg>
        <pc:spChg chg="del">
          <ac:chgData name="陈 实" userId="09163dbe7c132b83" providerId="LiveId" clId="{0D521552-BF33-4C6E-A417-F7B142BC655E}" dt="2021-11-15T12:56:59.067" v="80" actId="478"/>
          <ac:spMkLst>
            <pc:docMk/>
            <pc:sldMk cId="60234113" sldId="284"/>
            <ac:spMk id="3" creationId="{19441415-5B96-41B0-9896-97325CD4A897}"/>
          </ac:spMkLst>
        </pc:spChg>
        <pc:picChg chg="add mod">
          <ac:chgData name="陈 实" userId="09163dbe7c132b83" providerId="LiveId" clId="{0D521552-BF33-4C6E-A417-F7B142BC655E}" dt="2021-11-15T12:57:14.935" v="87" actId="14100"/>
          <ac:picMkLst>
            <pc:docMk/>
            <pc:sldMk cId="60234113" sldId="284"/>
            <ac:picMk id="5" creationId="{4AE47ED8-7FE7-4427-8AE2-9FE9927CB74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89520-8C84-424D-8A1C-571ED115E604}" type="datetimeFigureOut">
              <a:rPr lang="zh-CN" altLang="en-US" smtClean="0"/>
              <a:t>2021.11.15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D2571-E05A-4A77-855F-1AB2CE17D311}" type="slidenum">
              <a:rPr lang="zh-CN" altLang="en-US" smtClean="0"/>
              <a:t>‹#›</a:t>
            </a:fld>
            <a:endParaRPr lang="zh-CN" altLang="en-US"/>
          </a:p>
        </p:txBody>
      </p:sp>
    </p:spTree>
    <p:extLst>
      <p:ext uri="{BB962C8B-B14F-4D97-AF65-F5344CB8AC3E}">
        <p14:creationId xmlns:p14="http://schemas.microsoft.com/office/powerpoint/2010/main" val="1079848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2D2571-E05A-4A77-855F-1AB2CE17D311}" type="slidenum">
              <a:rPr lang="zh-CN" altLang="en-US" smtClean="0"/>
              <a:t>3</a:t>
            </a:fld>
            <a:endParaRPr lang="zh-CN" altLang="en-US"/>
          </a:p>
        </p:txBody>
      </p:sp>
    </p:spTree>
    <p:extLst>
      <p:ext uri="{BB962C8B-B14F-4D97-AF65-F5344CB8AC3E}">
        <p14:creationId xmlns:p14="http://schemas.microsoft.com/office/powerpoint/2010/main" val="1260479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2D2571-E05A-4A77-855F-1AB2CE17D311}" type="slidenum">
              <a:rPr lang="zh-CN" altLang="en-US" smtClean="0"/>
              <a:t>26</a:t>
            </a:fld>
            <a:endParaRPr lang="zh-CN" altLang="en-US"/>
          </a:p>
        </p:txBody>
      </p:sp>
    </p:spTree>
    <p:extLst>
      <p:ext uri="{BB962C8B-B14F-4D97-AF65-F5344CB8AC3E}">
        <p14:creationId xmlns:p14="http://schemas.microsoft.com/office/powerpoint/2010/main" val="2512454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2D2571-E05A-4A77-855F-1AB2CE17D311}" type="slidenum">
              <a:rPr lang="zh-CN" altLang="en-US" smtClean="0"/>
              <a:t>4</a:t>
            </a:fld>
            <a:endParaRPr lang="zh-CN" altLang="en-US"/>
          </a:p>
        </p:txBody>
      </p:sp>
    </p:spTree>
    <p:extLst>
      <p:ext uri="{BB962C8B-B14F-4D97-AF65-F5344CB8AC3E}">
        <p14:creationId xmlns:p14="http://schemas.microsoft.com/office/powerpoint/2010/main" val="4294481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2D2571-E05A-4A77-855F-1AB2CE17D311}" type="slidenum">
              <a:rPr lang="zh-CN" altLang="en-US" smtClean="0"/>
              <a:t>5</a:t>
            </a:fld>
            <a:endParaRPr lang="zh-CN" altLang="en-US"/>
          </a:p>
        </p:txBody>
      </p:sp>
    </p:spTree>
    <p:extLst>
      <p:ext uri="{BB962C8B-B14F-4D97-AF65-F5344CB8AC3E}">
        <p14:creationId xmlns:p14="http://schemas.microsoft.com/office/powerpoint/2010/main" val="1498622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2D2571-E05A-4A77-855F-1AB2CE17D311}" type="slidenum">
              <a:rPr lang="zh-CN" altLang="en-US" smtClean="0"/>
              <a:t>9</a:t>
            </a:fld>
            <a:endParaRPr lang="zh-CN" altLang="en-US"/>
          </a:p>
        </p:txBody>
      </p:sp>
    </p:spTree>
    <p:extLst>
      <p:ext uri="{BB962C8B-B14F-4D97-AF65-F5344CB8AC3E}">
        <p14:creationId xmlns:p14="http://schemas.microsoft.com/office/powerpoint/2010/main" val="47890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2D2571-E05A-4A77-855F-1AB2CE17D311}" type="slidenum">
              <a:rPr lang="zh-CN" altLang="en-US" smtClean="0"/>
              <a:t>14</a:t>
            </a:fld>
            <a:endParaRPr lang="zh-CN" altLang="en-US"/>
          </a:p>
        </p:txBody>
      </p:sp>
    </p:spTree>
    <p:extLst>
      <p:ext uri="{BB962C8B-B14F-4D97-AF65-F5344CB8AC3E}">
        <p14:creationId xmlns:p14="http://schemas.microsoft.com/office/powerpoint/2010/main" val="2919496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2D2571-E05A-4A77-855F-1AB2CE17D311}" type="slidenum">
              <a:rPr lang="zh-CN" altLang="en-US" smtClean="0"/>
              <a:t>15</a:t>
            </a:fld>
            <a:endParaRPr lang="zh-CN" altLang="en-US"/>
          </a:p>
        </p:txBody>
      </p:sp>
    </p:spTree>
    <p:extLst>
      <p:ext uri="{BB962C8B-B14F-4D97-AF65-F5344CB8AC3E}">
        <p14:creationId xmlns:p14="http://schemas.microsoft.com/office/powerpoint/2010/main" val="3548937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2D2571-E05A-4A77-855F-1AB2CE17D311}" type="slidenum">
              <a:rPr lang="zh-CN" altLang="en-US" smtClean="0"/>
              <a:t>16</a:t>
            </a:fld>
            <a:endParaRPr lang="zh-CN" altLang="en-US"/>
          </a:p>
        </p:txBody>
      </p:sp>
    </p:spTree>
    <p:extLst>
      <p:ext uri="{BB962C8B-B14F-4D97-AF65-F5344CB8AC3E}">
        <p14:creationId xmlns:p14="http://schemas.microsoft.com/office/powerpoint/2010/main" val="3701830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62D2571-E05A-4A77-855F-1AB2CE17D311}" type="slidenum">
              <a:rPr lang="zh-CN" altLang="en-US" smtClean="0"/>
              <a:t>17</a:t>
            </a:fld>
            <a:endParaRPr lang="zh-CN" altLang="en-US"/>
          </a:p>
        </p:txBody>
      </p:sp>
    </p:spTree>
    <p:extLst>
      <p:ext uri="{BB962C8B-B14F-4D97-AF65-F5344CB8AC3E}">
        <p14:creationId xmlns:p14="http://schemas.microsoft.com/office/powerpoint/2010/main" val="173949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2D2571-E05A-4A77-855F-1AB2CE17D311}" type="slidenum">
              <a:rPr lang="zh-CN" altLang="en-US" smtClean="0"/>
              <a:t>23</a:t>
            </a:fld>
            <a:endParaRPr lang="zh-CN" altLang="en-US"/>
          </a:p>
        </p:txBody>
      </p:sp>
    </p:spTree>
    <p:extLst>
      <p:ext uri="{BB962C8B-B14F-4D97-AF65-F5344CB8AC3E}">
        <p14:creationId xmlns:p14="http://schemas.microsoft.com/office/powerpoint/2010/main" val="644254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defRPr/>
                </a:pPr>
                <a:endParaRPr lang="zh-CN" altLang="en-US" sz="180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defRPr/>
                </a:pPr>
                <a:endParaRPr lang="zh-CN" altLang="en-US" sz="180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defRPr/>
                </a:pPr>
                <a:endParaRPr lang="zh-CN" altLang="en-US" sz="180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defRPr/>
                </a:pPr>
                <a:endParaRPr lang="zh-CN" altLang="en-US" sz="180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defRPr/>
              </a:pPr>
              <a:endParaRPr lang="zh-CN" altLang="en-US" sz="1800"/>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defRPr/>
              </a:pPr>
              <a:endParaRPr lang="zh-CN" altLang="en-US" sz="180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defRPr/>
              </a:pPr>
              <a:endParaRPr lang="zh-CN" altLang="en-US" sz="1800"/>
            </a:p>
          </p:txBody>
        </p:sp>
      </p:grpSp>
      <p:sp>
        <p:nvSpPr>
          <p:cNvPr id="5132" name="Rectangle 12"/>
          <p:cNvSpPr>
            <a:spLocks noGrp="1" noChangeArrowheads="1"/>
          </p:cNvSpPr>
          <p:nvPr>
            <p:ph type="ctrTitle"/>
          </p:nvPr>
        </p:nvSpPr>
        <p:spPr>
          <a:xfrm>
            <a:off x="1320800" y="1676400"/>
            <a:ext cx="10363200" cy="1462088"/>
          </a:xfrm>
        </p:spPr>
        <p:txBody>
          <a:bodyPr/>
          <a:lstStyle>
            <a:lvl1pPr>
              <a:defRPr/>
            </a:lvl1pPr>
          </a:lstStyle>
          <a:p>
            <a:r>
              <a:rPr lang="zh-CN" altLang="en-US"/>
              <a:t>单击此处编辑母版标题样式</a:t>
            </a:r>
          </a:p>
        </p:txBody>
      </p:sp>
      <p:sp>
        <p:nvSpPr>
          <p:cNvPr id="5133"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单击以编辑母版副标题样式</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fld id="{7623AB4F-D714-43FB-AA4B-3027A9D91087}" type="datetimeFigureOut">
              <a:rPr lang="zh-CN" altLang="en-US" smtClean="0"/>
              <a:t>2021.11.15</a:t>
            </a:fld>
            <a:endParaRPr lang="zh-CN" altLang="en-US"/>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endParaRPr lang="zh-CN" altLang="en-US"/>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2400169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fld id="{7623AB4F-D714-43FB-AA4B-3027A9D91087}" type="datetimeFigureOut">
              <a:rPr lang="zh-CN" altLang="en-US" smtClean="0"/>
              <a:t>2021.11.15</a:t>
            </a:fld>
            <a:endParaRPr lang="zh-CN" altLang="en-US"/>
          </a:p>
        </p:txBody>
      </p:sp>
      <p:sp>
        <p:nvSpPr>
          <p:cNvPr id="5" name="Rectangle 12"/>
          <p:cNvSpPr>
            <a:spLocks noGrp="1" noChangeArrowheads="1"/>
          </p:cNvSpPr>
          <p:nvPr>
            <p:ph type="ftr" sz="quarter" idx="11"/>
          </p:nvPr>
        </p:nvSpPr>
        <p:spPr>
          <a:ln/>
        </p:spPr>
        <p:txBody>
          <a:bodyPr/>
          <a:lstStyle>
            <a:lvl1pPr>
              <a:defRPr/>
            </a:lvl1pPr>
          </a:lstStyle>
          <a:p>
            <a:endParaRPr lang="zh-CN" altLang="en-US"/>
          </a:p>
        </p:txBody>
      </p:sp>
      <p:sp>
        <p:nvSpPr>
          <p:cNvPr id="6" name="Rectangle 13"/>
          <p:cNvSpPr>
            <a:spLocks noGrp="1" noChangeArrowheads="1"/>
          </p:cNvSpPr>
          <p:nvPr>
            <p:ph type="sldNum" sz="quarter" idx="12"/>
          </p:nvPr>
        </p:nvSpPr>
        <p:spPr>
          <a:ln/>
        </p:spPr>
        <p:txBody>
          <a:bodyPr/>
          <a:lstStyle>
            <a:lvl1pPr>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2357249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38733" y="214313"/>
            <a:ext cx="2601384"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534584" y="214313"/>
            <a:ext cx="7600949" cy="5918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fld id="{7623AB4F-D714-43FB-AA4B-3027A9D91087}" type="datetimeFigureOut">
              <a:rPr lang="zh-CN" altLang="en-US" smtClean="0"/>
              <a:t>2021.11.15</a:t>
            </a:fld>
            <a:endParaRPr lang="zh-CN" altLang="en-US"/>
          </a:p>
        </p:txBody>
      </p:sp>
      <p:sp>
        <p:nvSpPr>
          <p:cNvPr id="5" name="Rectangle 12"/>
          <p:cNvSpPr>
            <a:spLocks noGrp="1" noChangeArrowheads="1"/>
          </p:cNvSpPr>
          <p:nvPr>
            <p:ph type="ftr" sz="quarter" idx="11"/>
          </p:nvPr>
        </p:nvSpPr>
        <p:spPr>
          <a:ln/>
        </p:spPr>
        <p:txBody>
          <a:bodyPr/>
          <a:lstStyle>
            <a:lvl1pPr>
              <a:defRPr/>
            </a:lvl1pPr>
          </a:lstStyle>
          <a:p>
            <a:endParaRPr lang="zh-CN" altLang="en-US"/>
          </a:p>
        </p:txBody>
      </p:sp>
      <p:sp>
        <p:nvSpPr>
          <p:cNvPr id="6" name="Rectangle 13"/>
          <p:cNvSpPr>
            <a:spLocks noGrp="1" noChangeArrowheads="1"/>
          </p:cNvSpPr>
          <p:nvPr>
            <p:ph type="sldNum" sz="quarter" idx="12"/>
          </p:nvPr>
        </p:nvSpPr>
        <p:spPr>
          <a:ln/>
        </p:spPr>
        <p:txBody>
          <a:bodyPr/>
          <a:lstStyle>
            <a:lvl1pPr>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3065200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fld id="{7623AB4F-D714-43FB-AA4B-3027A9D91087}" type="datetimeFigureOut">
              <a:rPr lang="zh-CN" altLang="en-US" smtClean="0"/>
              <a:t>2021.11.15</a:t>
            </a:fld>
            <a:endParaRPr lang="zh-CN" altLang="en-US"/>
          </a:p>
        </p:txBody>
      </p:sp>
      <p:sp>
        <p:nvSpPr>
          <p:cNvPr id="5" name="Rectangle 12"/>
          <p:cNvSpPr>
            <a:spLocks noGrp="1" noChangeArrowheads="1"/>
          </p:cNvSpPr>
          <p:nvPr>
            <p:ph type="ftr" sz="quarter" idx="11"/>
          </p:nvPr>
        </p:nvSpPr>
        <p:spPr>
          <a:ln/>
        </p:spPr>
        <p:txBody>
          <a:bodyPr/>
          <a:lstStyle>
            <a:lvl1pPr>
              <a:defRPr/>
            </a:lvl1pPr>
          </a:lstStyle>
          <a:p>
            <a:endParaRPr lang="zh-CN" altLang="en-US"/>
          </a:p>
        </p:txBody>
      </p:sp>
      <p:sp>
        <p:nvSpPr>
          <p:cNvPr id="6" name="Rectangle 13"/>
          <p:cNvSpPr>
            <a:spLocks noGrp="1" noChangeArrowheads="1"/>
          </p:cNvSpPr>
          <p:nvPr>
            <p:ph type="sldNum" sz="quarter" idx="12"/>
          </p:nvPr>
        </p:nvSpPr>
        <p:spPr>
          <a:ln/>
        </p:spPr>
        <p:txBody>
          <a:bodyPr/>
          <a:lstStyle>
            <a:lvl1pPr>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16609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4" name="Rectangle 11"/>
          <p:cNvSpPr>
            <a:spLocks noGrp="1" noChangeArrowheads="1"/>
          </p:cNvSpPr>
          <p:nvPr>
            <p:ph type="dt" sz="half" idx="10"/>
          </p:nvPr>
        </p:nvSpPr>
        <p:spPr>
          <a:ln/>
        </p:spPr>
        <p:txBody>
          <a:bodyPr/>
          <a:lstStyle>
            <a:lvl1pPr>
              <a:defRPr/>
            </a:lvl1pPr>
          </a:lstStyle>
          <a:p>
            <a:fld id="{7623AB4F-D714-43FB-AA4B-3027A9D91087}" type="datetimeFigureOut">
              <a:rPr lang="zh-CN" altLang="en-US" smtClean="0"/>
              <a:t>2021.11.15</a:t>
            </a:fld>
            <a:endParaRPr lang="zh-CN" altLang="en-US"/>
          </a:p>
        </p:txBody>
      </p:sp>
      <p:sp>
        <p:nvSpPr>
          <p:cNvPr id="5" name="Rectangle 12"/>
          <p:cNvSpPr>
            <a:spLocks noGrp="1" noChangeArrowheads="1"/>
          </p:cNvSpPr>
          <p:nvPr>
            <p:ph type="ftr" sz="quarter" idx="11"/>
          </p:nvPr>
        </p:nvSpPr>
        <p:spPr>
          <a:ln/>
        </p:spPr>
        <p:txBody>
          <a:bodyPr/>
          <a:lstStyle>
            <a:lvl1pPr>
              <a:defRPr/>
            </a:lvl1pPr>
          </a:lstStyle>
          <a:p>
            <a:endParaRPr lang="zh-CN" altLang="en-US"/>
          </a:p>
        </p:txBody>
      </p:sp>
      <p:sp>
        <p:nvSpPr>
          <p:cNvPr id="6" name="Rectangle 13"/>
          <p:cNvSpPr>
            <a:spLocks noGrp="1" noChangeArrowheads="1"/>
          </p:cNvSpPr>
          <p:nvPr>
            <p:ph type="sldNum" sz="quarter" idx="12"/>
          </p:nvPr>
        </p:nvSpPr>
        <p:spPr>
          <a:ln/>
        </p:spPr>
        <p:txBody>
          <a:bodyPr/>
          <a:lstStyle>
            <a:lvl1pPr>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3671483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fld id="{7623AB4F-D714-43FB-AA4B-3027A9D91087}" type="datetimeFigureOut">
              <a:rPr lang="zh-CN" altLang="en-US" smtClean="0"/>
              <a:t>2021.11.15</a:t>
            </a:fld>
            <a:endParaRPr lang="zh-CN" altLang="en-US"/>
          </a:p>
        </p:txBody>
      </p:sp>
      <p:sp>
        <p:nvSpPr>
          <p:cNvPr id="6" name="Rectangle 12"/>
          <p:cNvSpPr>
            <a:spLocks noGrp="1" noChangeArrowheads="1"/>
          </p:cNvSpPr>
          <p:nvPr>
            <p:ph type="ftr" sz="quarter" idx="11"/>
          </p:nvPr>
        </p:nvSpPr>
        <p:spPr>
          <a:ln/>
        </p:spPr>
        <p:txBody>
          <a:bodyPr/>
          <a:lstStyle>
            <a:lvl1pPr>
              <a:defRPr/>
            </a:lvl1pPr>
          </a:lstStyle>
          <a:p>
            <a:endParaRPr lang="zh-CN" altLang="en-US"/>
          </a:p>
        </p:txBody>
      </p:sp>
      <p:sp>
        <p:nvSpPr>
          <p:cNvPr id="7" name="Rectangle 13"/>
          <p:cNvSpPr>
            <a:spLocks noGrp="1" noChangeArrowheads="1"/>
          </p:cNvSpPr>
          <p:nvPr>
            <p:ph type="sldNum" sz="quarter" idx="12"/>
          </p:nvPr>
        </p:nvSpPr>
        <p:spPr>
          <a:ln/>
        </p:spPr>
        <p:txBody>
          <a:bodyPr/>
          <a:lstStyle>
            <a:lvl1pPr>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185411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fld id="{7623AB4F-D714-43FB-AA4B-3027A9D91087}" type="datetimeFigureOut">
              <a:rPr lang="zh-CN" altLang="en-US" smtClean="0"/>
              <a:t>2021.11.15</a:t>
            </a:fld>
            <a:endParaRPr lang="zh-CN" altLang="en-US"/>
          </a:p>
        </p:txBody>
      </p:sp>
      <p:sp>
        <p:nvSpPr>
          <p:cNvPr id="8" name="Rectangle 12"/>
          <p:cNvSpPr>
            <a:spLocks noGrp="1" noChangeArrowheads="1"/>
          </p:cNvSpPr>
          <p:nvPr>
            <p:ph type="ftr" sz="quarter" idx="11"/>
          </p:nvPr>
        </p:nvSpPr>
        <p:spPr>
          <a:ln/>
        </p:spPr>
        <p:txBody>
          <a:bodyPr/>
          <a:lstStyle>
            <a:lvl1pPr>
              <a:defRPr/>
            </a:lvl1pPr>
          </a:lstStyle>
          <a:p>
            <a:endParaRPr lang="zh-CN" altLang="en-US"/>
          </a:p>
        </p:txBody>
      </p:sp>
      <p:sp>
        <p:nvSpPr>
          <p:cNvPr id="9" name="Rectangle 13"/>
          <p:cNvSpPr>
            <a:spLocks noGrp="1" noChangeArrowheads="1"/>
          </p:cNvSpPr>
          <p:nvPr>
            <p:ph type="sldNum" sz="quarter" idx="12"/>
          </p:nvPr>
        </p:nvSpPr>
        <p:spPr>
          <a:ln/>
        </p:spPr>
        <p:txBody>
          <a:bodyPr/>
          <a:lstStyle>
            <a:lvl1pPr>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146394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fld id="{7623AB4F-D714-43FB-AA4B-3027A9D91087}" type="datetimeFigureOut">
              <a:rPr lang="zh-CN" altLang="en-US" smtClean="0"/>
              <a:t>2021.11.15</a:t>
            </a:fld>
            <a:endParaRPr lang="zh-CN" altLang="en-US"/>
          </a:p>
        </p:txBody>
      </p:sp>
      <p:sp>
        <p:nvSpPr>
          <p:cNvPr id="4" name="Rectangle 12"/>
          <p:cNvSpPr>
            <a:spLocks noGrp="1" noChangeArrowheads="1"/>
          </p:cNvSpPr>
          <p:nvPr>
            <p:ph type="ftr" sz="quarter" idx="11"/>
          </p:nvPr>
        </p:nvSpPr>
        <p:spPr>
          <a:ln/>
        </p:spPr>
        <p:txBody>
          <a:bodyPr/>
          <a:lstStyle>
            <a:lvl1pPr>
              <a:defRPr/>
            </a:lvl1pPr>
          </a:lstStyle>
          <a:p>
            <a:endParaRPr lang="zh-CN" altLang="en-US"/>
          </a:p>
        </p:txBody>
      </p:sp>
      <p:sp>
        <p:nvSpPr>
          <p:cNvPr id="5" name="Rectangle 13"/>
          <p:cNvSpPr>
            <a:spLocks noGrp="1" noChangeArrowheads="1"/>
          </p:cNvSpPr>
          <p:nvPr>
            <p:ph type="sldNum" sz="quarter" idx="12"/>
          </p:nvPr>
        </p:nvSpPr>
        <p:spPr>
          <a:ln/>
        </p:spPr>
        <p:txBody>
          <a:bodyPr/>
          <a:lstStyle>
            <a:lvl1pPr>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327590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fld id="{7623AB4F-D714-43FB-AA4B-3027A9D91087}" type="datetimeFigureOut">
              <a:rPr lang="zh-CN" altLang="en-US" smtClean="0"/>
              <a:t>2021.11.15</a:t>
            </a:fld>
            <a:endParaRPr lang="zh-CN" altLang="en-US"/>
          </a:p>
        </p:txBody>
      </p:sp>
      <p:sp>
        <p:nvSpPr>
          <p:cNvPr id="3" name="Rectangle 12"/>
          <p:cNvSpPr>
            <a:spLocks noGrp="1" noChangeArrowheads="1"/>
          </p:cNvSpPr>
          <p:nvPr>
            <p:ph type="ftr" sz="quarter" idx="11"/>
          </p:nvPr>
        </p:nvSpPr>
        <p:spPr>
          <a:ln/>
        </p:spPr>
        <p:txBody>
          <a:bodyPr/>
          <a:lstStyle>
            <a:lvl1pPr>
              <a:defRPr/>
            </a:lvl1pPr>
          </a:lstStyle>
          <a:p>
            <a:endParaRPr lang="zh-CN" altLang="en-US"/>
          </a:p>
        </p:txBody>
      </p:sp>
      <p:sp>
        <p:nvSpPr>
          <p:cNvPr id="4" name="Rectangle 13"/>
          <p:cNvSpPr>
            <a:spLocks noGrp="1" noChangeArrowheads="1"/>
          </p:cNvSpPr>
          <p:nvPr>
            <p:ph type="sldNum" sz="quarter" idx="12"/>
          </p:nvPr>
        </p:nvSpPr>
        <p:spPr>
          <a:ln/>
        </p:spPr>
        <p:txBody>
          <a:bodyPr/>
          <a:lstStyle>
            <a:lvl1pPr>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1112309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11"/>
          <p:cNvSpPr>
            <a:spLocks noGrp="1" noChangeArrowheads="1"/>
          </p:cNvSpPr>
          <p:nvPr>
            <p:ph type="dt" sz="half" idx="10"/>
          </p:nvPr>
        </p:nvSpPr>
        <p:spPr>
          <a:ln/>
        </p:spPr>
        <p:txBody>
          <a:bodyPr/>
          <a:lstStyle>
            <a:lvl1pPr>
              <a:defRPr/>
            </a:lvl1pPr>
          </a:lstStyle>
          <a:p>
            <a:fld id="{7623AB4F-D714-43FB-AA4B-3027A9D91087}" type="datetimeFigureOut">
              <a:rPr lang="zh-CN" altLang="en-US" smtClean="0"/>
              <a:t>2021.11.15</a:t>
            </a:fld>
            <a:endParaRPr lang="zh-CN" altLang="en-US"/>
          </a:p>
        </p:txBody>
      </p:sp>
      <p:sp>
        <p:nvSpPr>
          <p:cNvPr id="6" name="Rectangle 12"/>
          <p:cNvSpPr>
            <a:spLocks noGrp="1" noChangeArrowheads="1"/>
          </p:cNvSpPr>
          <p:nvPr>
            <p:ph type="ftr" sz="quarter" idx="11"/>
          </p:nvPr>
        </p:nvSpPr>
        <p:spPr>
          <a:ln/>
        </p:spPr>
        <p:txBody>
          <a:bodyPr/>
          <a:lstStyle>
            <a:lvl1pPr>
              <a:defRPr/>
            </a:lvl1pPr>
          </a:lstStyle>
          <a:p>
            <a:endParaRPr lang="zh-CN" altLang="en-US"/>
          </a:p>
        </p:txBody>
      </p:sp>
      <p:sp>
        <p:nvSpPr>
          <p:cNvPr id="7" name="Rectangle 13"/>
          <p:cNvSpPr>
            <a:spLocks noGrp="1" noChangeArrowheads="1"/>
          </p:cNvSpPr>
          <p:nvPr>
            <p:ph type="sldNum" sz="quarter" idx="12"/>
          </p:nvPr>
        </p:nvSpPr>
        <p:spPr>
          <a:ln/>
        </p:spPr>
        <p:txBody>
          <a:bodyPr/>
          <a:lstStyle>
            <a:lvl1pPr>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97346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11"/>
          <p:cNvSpPr>
            <a:spLocks noGrp="1" noChangeArrowheads="1"/>
          </p:cNvSpPr>
          <p:nvPr>
            <p:ph type="dt" sz="half" idx="10"/>
          </p:nvPr>
        </p:nvSpPr>
        <p:spPr>
          <a:ln/>
        </p:spPr>
        <p:txBody>
          <a:bodyPr/>
          <a:lstStyle>
            <a:lvl1pPr>
              <a:defRPr/>
            </a:lvl1pPr>
          </a:lstStyle>
          <a:p>
            <a:fld id="{7623AB4F-D714-43FB-AA4B-3027A9D91087}" type="datetimeFigureOut">
              <a:rPr lang="zh-CN" altLang="en-US" smtClean="0"/>
              <a:t>2021.11.15</a:t>
            </a:fld>
            <a:endParaRPr lang="zh-CN" altLang="en-US"/>
          </a:p>
        </p:txBody>
      </p:sp>
      <p:sp>
        <p:nvSpPr>
          <p:cNvPr id="6" name="Rectangle 12"/>
          <p:cNvSpPr>
            <a:spLocks noGrp="1" noChangeArrowheads="1"/>
          </p:cNvSpPr>
          <p:nvPr>
            <p:ph type="ftr" sz="quarter" idx="11"/>
          </p:nvPr>
        </p:nvSpPr>
        <p:spPr>
          <a:ln/>
        </p:spPr>
        <p:txBody>
          <a:bodyPr/>
          <a:lstStyle>
            <a:lvl1pPr>
              <a:defRPr/>
            </a:lvl1pPr>
          </a:lstStyle>
          <a:p>
            <a:endParaRPr lang="zh-CN" altLang="en-US"/>
          </a:p>
        </p:txBody>
      </p:sp>
      <p:sp>
        <p:nvSpPr>
          <p:cNvPr id="7" name="Rectangle 13"/>
          <p:cNvSpPr>
            <a:spLocks noGrp="1" noChangeArrowheads="1"/>
          </p:cNvSpPr>
          <p:nvPr>
            <p:ph type="sldNum" sz="quarter" idx="12"/>
          </p:nvPr>
        </p:nvSpPr>
        <p:spPr>
          <a:ln/>
        </p:spPr>
        <p:txBody>
          <a:bodyPr/>
          <a:lstStyle>
            <a:lvl1pPr>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2174675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556684" y="1098551"/>
            <a:ext cx="58420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algn="ctr" eaLnBrk="1" hangingPunct="1">
              <a:defRPr/>
            </a:pPr>
            <a:endParaRPr kumimoji="1" lang="zh-CN" altLang="zh-CN" sz="2400"/>
          </a:p>
        </p:txBody>
      </p:sp>
      <p:sp>
        <p:nvSpPr>
          <p:cNvPr id="1027" name="Rectangle 3"/>
          <p:cNvSpPr>
            <a:spLocks noChangeArrowheads="1"/>
          </p:cNvSpPr>
          <p:nvPr/>
        </p:nvSpPr>
        <p:spPr bwMode="ltGray">
          <a:xfrm>
            <a:off x="1066801" y="1098551"/>
            <a:ext cx="438151"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algn="ctr" eaLnBrk="1" hangingPunct="1">
              <a:defRPr/>
            </a:pPr>
            <a:endParaRPr kumimoji="1" lang="zh-CN" altLang="zh-CN" sz="2400"/>
          </a:p>
        </p:txBody>
      </p:sp>
      <p:sp>
        <p:nvSpPr>
          <p:cNvPr id="1028" name="Rectangle 4"/>
          <p:cNvSpPr>
            <a:spLocks noChangeArrowheads="1"/>
          </p:cNvSpPr>
          <p:nvPr/>
        </p:nvSpPr>
        <p:spPr bwMode="ltGray">
          <a:xfrm>
            <a:off x="721785" y="1520826"/>
            <a:ext cx="563033"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algn="ctr" eaLnBrk="1" hangingPunct="1">
              <a:defRPr/>
            </a:pPr>
            <a:endParaRPr kumimoji="1" lang="zh-CN" altLang="zh-CN" sz="2400"/>
          </a:p>
        </p:txBody>
      </p:sp>
      <p:sp>
        <p:nvSpPr>
          <p:cNvPr id="1029" name="Rectangle 5"/>
          <p:cNvSpPr>
            <a:spLocks noChangeArrowheads="1"/>
          </p:cNvSpPr>
          <p:nvPr/>
        </p:nvSpPr>
        <p:spPr bwMode="ltGray">
          <a:xfrm>
            <a:off x="1214967" y="1520826"/>
            <a:ext cx="491067"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algn="ctr" eaLnBrk="1" hangingPunct="1">
              <a:defRPr/>
            </a:pPr>
            <a:endParaRPr kumimoji="1" lang="zh-CN" altLang="zh-CN" sz="2400"/>
          </a:p>
        </p:txBody>
      </p:sp>
      <p:sp>
        <p:nvSpPr>
          <p:cNvPr id="1030" name="Rectangle 6"/>
          <p:cNvSpPr>
            <a:spLocks noChangeArrowheads="1"/>
          </p:cNvSpPr>
          <p:nvPr/>
        </p:nvSpPr>
        <p:spPr bwMode="ltGray">
          <a:xfrm>
            <a:off x="169333" y="1447801"/>
            <a:ext cx="74718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algn="ctr" eaLnBrk="1" hangingPunct="1">
              <a:defRPr/>
            </a:pPr>
            <a:endParaRPr kumimoji="1" lang="zh-CN" altLang="zh-CN" sz="2400"/>
          </a:p>
        </p:txBody>
      </p:sp>
      <p:sp>
        <p:nvSpPr>
          <p:cNvPr id="1031" name="Rectangle 7"/>
          <p:cNvSpPr>
            <a:spLocks noChangeArrowheads="1"/>
          </p:cNvSpPr>
          <p:nvPr/>
        </p:nvSpPr>
        <p:spPr bwMode="gray">
          <a:xfrm>
            <a:off x="1016000" y="990601"/>
            <a:ext cx="42333"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algn="ctr" eaLnBrk="1" hangingPunct="1">
              <a:defRPr/>
            </a:pPr>
            <a:endParaRPr kumimoji="1" lang="zh-CN" altLang="zh-CN" sz="2400"/>
          </a:p>
        </p:txBody>
      </p:sp>
      <p:sp>
        <p:nvSpPr>
          <p:cNvPr id="1032" name="Rectangle 8"/>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charset="0"/>
                <a:ea typeface="宋体" charset="-122"/>
              </a:defRPr>
            </a:lvl1pPr>
            <a:lvl2pPr marL="742950" indent="-285750">
              <a:defRPr>
                <a:solidFill>
                  <a:schemeClr val="tx1"/>
                </a:solidFill>
                <a:latin typeface="Tahoma" charset="0"/>
                <a:ea typeface="宋体" charset="-122"/>
              </a:defRPr>
            </a:lvl2pPr>
            <a:lvl3pPr marL="1143000" indent="-228600">
              <a:defRPr>
                <a:solidFill>
                  <a:schemeClr val="tx1"/>
                </a:solidFill>
                <a:latin typeface="Tahoma" charset="0"/>
                <a:ea typeface="宋体" charset="-122"/>
              </a:defRPr>
            </a:lvl3pPr>
            <a:lvl4pPr marL="1600200" indent="-228600">
              <a:defRPr>
                <a:solidFill>
                  <a:schemeClr val="tx1"/>
                </a:solidFill>
                <a:latin typeface="Tahoma" charset="0"/>
                <a:ea typeface="宋体" charset="-122"/>
              </a:defRPr>
            </a:lvl4pPr>
            <a:lvl5pPr marL="2057400" indent="-22860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algn="ctr" eaLnBrk="1" hangingPunct="1">
              <a:defRPr/>
            </a:pPr>
            <a:endParaRPr kumimoji="1" lang="zh-CN" altLang="zh-CN" sz="2400"/>
          </a:p>
        </p:txBody>
      </p:sp>
      <p:sp>
        <p:nvSpPr>
          <p:cNvPr id="1033" name="Rectangle 9"/>
          <p:cNvSpPr>
            <a:spLocks noGrp="1" noChangeArrowheads="1"/>
          </p:cNvSpPr>
          <p:nvPr>
            <p:ph type="title"/>
          </p:nvPr>
        </p:nvSpPr>
        <p:spPr bwMode="auto">
          <a:xfrm>
            <a:off x="1534585" y="214314"/>
            <a:ext cx="10390716"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556685" y="2017713"/>
            <a:ext cx="1138343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7" name="Rectangle 11"/>
          <p:cNvSpPr>
            <a:spLocks noGrp="1" noChangeArrowheads="1"/>
          </p:cNvSpPr>
          <p:nvPr>
            <p:ph type="dt" sz="half" idx="2"/>
          </p:nvPr>
        </p:nvSpPr>
        <p:spPr bwMode="auto">
          <a:xfrm>
            <a:off x="1549400"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ea typeface="宋体" charset="-122"/>
              </a:defRPr>
            </a:lvl1pPr>
          </a:lstStyle>
          <a:p>
            <a:fld id="{7623AB4F-D714-43FB-AA4B-3027A9D91087}" type="datetimeFigureOut">
              <a:rPr lang="zh-CN" altLang="en-US" smtClean="0"/>
              <a:t>2021.11.15</a:t>
            </a:fld>
            <a:endParaRPr lang="zh-CN" altLang="en-US"/>
          </a:p>
        </p:txBody>
      </p:sp>
      <p:sp>
        <p:nvSpPr>
          <p:cNvPr id="4108" name="Rectangle 12"/>
          <p:cNvSpPr>
            <a:spLocks noGrp="1" noChangeArrowheads="1"/>
          </p:cNvSpPr>
          <p:nvPr>
            <p:ph type="ftr" sz="quarter" idx="3"/>
          </p:nvPr>
        </p:nvSpPr>
        <p:spPr bwMode="auto">
          <a:xfrm>
            <a:off x="4876800" y="6243638"/>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ea typeface="宋体" charset="-122"/>
              </a:defRPr>
            </a:lvl1pPr>
          </a:lstStyle>
          <a:p>
            <a:endParaRPr lang="zh-CN" altLang="en-US"/>
          </a:p>
        </p:txBody>
      </p:sp>
      <p:sp>
        <p:nvSpPr>
          <p:cNvPr id="4109" name="Rectangle 13"/>
          <p:cNvSpPr>
            <a:spLocks noGrp="1" noChangeArrowheads="1"/>
          </p:cNvSpPr>
          <p:nvPr>
            <p:ph type="sldNum" sz="quarter" idx="4"/>
          </p:nvPr>
        </p:nvSpPr>
        <p:spPr bwMode="auto">
          <a:xfrm>
            <a:off x="9389533"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Tahoma" charset="0"/>
                <a:ea typeface="宋体" charset="-122"/>
              </a:defRPr>
            </a:lvl1pPr>
          </a:lstStyle>
          <a:p>
            <a:fld id="{234B232C-FC23-48EE-85EE-20CBE0B742C6}" type="slidenum">
              <a:rPr lang="zh-CN" altLang="en-US" smtClean="0"/>
              <a:t>‹#›</a:t>
            </a:fld>
            <a:endParaRPr lang="zh-CN" altLang="en-US"/>
          </a:p>
        </p:txBody>
      </p:sp>
    </p:spTree>
    <p:extLst>
      <p:ext uri="{BB962C8B-B14F-4D97-AF65-F5344CB8AC3E}">
        <p14:creationId xmlns:p14="http://schemas.microsoft.com/office/powerpoint/2010/main" val="1575832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ea typeface="宋体" charset="-122"/>
        </a:defRPr>
      </a:lvl2pPr>
      <a:lvl3pPr algn="l" rtl="0" eaLnBrk="1" fontAlgn="base" hangingPunct="1">
        <a:spcBef>
          <a:spcPct val="0"/>
        </a:spcBef>
        <a:spcAft>
          <a:spcPct val="0"/>
        </a:spcAft>
        <a:defRPr sz="4400">
          <a:solidFill>
            <a:schemeClr val="tx2"/>
          </a:solidFill>
          <a:latin typeface="Tahoma" pitchFamily="34" charset="0"/>
          <a:ea typeface="宋体" charset="-122"/>
        </a:defRPr>
      </a:lvl3pPr>
      <a:lvl4pPr algn="l" rtl="0" eaLnBrk="1" fontAlgn="base" hangingPunct="1">
        <a:spcBef>
          <a:spcPct val="0"/>
        </a:spcBef>
        <a:spcAft>
          <a:spcPct val="0"/>
        </a:spcAft>
        <a:defRPr sz="4400">
          <a:solidFill>
            <a:schemeClr val="tx2"/>
          </a:solidFill>
          <a:latin typeface="Tahoma" pitchFamily="34" charset="0"/>
          <a:ea typeface="宋体" charset="-122"/>
        </a:defRPr>
      </a:lvl4pPr>
      <a:lvl5pPr algn="l" rtl="0" eaLnBrk="1" fontAlgn="base" hangingPunct="1">
        <a:spcBef>
          <a:spcPct val="0"/>
        </a:spcBef>
        <a:spcAft>
          <a:spcPct val="0"/>
        </a:spcAft>
        <a:defRPr sz="4400">
          <a:solidFill>
            <a:schemeClr val="tx2"/>
          </a:solidFill>
          <a:latin typeface="Tahoma" pitchFamily="34" charset="0"/>
          <a:ea typeface="宋体" charset="-122"/>
        </a:defRPr>
      </a:lvl5pPr>
      <a:lvl6pPr marL="457200" algn="l" rtl="0" eaLnBrk="1" fontAlgn="base" hangingPunct="1">
        <a:spcBef>
          <a:spcPct val="0"/>
        </a:spcBef>
        <a:spcAft>
          <a:spcPct val="0"/>
        </a:spcAft>
        <a:defRPr sz="4400">
          <a:solidFill>
            <a:schemeClr val="tx2"/>
          </a:solidFill>
          <a:latin typeface="Tahoma" pitchFamily="34" charset="0"/>
          <a:ea typeface="宋体" charset="-122"/>
        </a:defRPr>
      </a:lvl6pPr>
      <a:lvl7pPr marL="914400" algn="l" rtl="0" eaLnBrk="1" fontAlgn="base" hangingPunct="1">
        <a:spcBef>
          <a:spcPct val="0"/>
        </a:spcBef>
        <a:spcAft>
          <a:spcPct val="0"/>
        </a:spcAft>
        <a:defRPr sz="4400">
          <a:solidFill>
            <a:schemeClr val="tx2"/>
          </a:solidFill>
          <a:latin typeface="Tahoma" pitchFamily="34" charset="0"/>
          <a:ea typeface="宋体" charset="-122"/>
        </a:defRPr>
      </a:lvl7pPr>
      <a:lvl8pPr marL="1371600" algn="l" rtl="0" eaLnBrk="1" fontAlgn="base" hangingPunct="1">
        <a:spcBef>
          <a:spcPct val="0"/>
        </a:spcBef>
        <a:spcAft>
          <a:spcPct val="0"/>
        </a:spcAft>
        <a:defRPr sz="4400">
          <a:solidFill>
            <a:schemeClr val="tx2"/>
          </a:solidFill>
          <a:latin typeface="Tahoma" pitchFamily="34" charset="0"/>
          <a:ea typeface="宋体" charset="-122"/>
        </a:defRPr>
      </a:lvl8pPr>
      <a:lvl9pPr marL="1828800" algn="l" rtl="0" eaLnBrk="1" fontAlgn="base" hangingPunct="1">
        <a:spcBef>
          <a:spcPct val="0"/>
        </a:spcBef>
        <a:spcAft>
          <a:spcPct val="0"/>
        </a:spcAft>
        <a:defRPr sz="4400">
          <a:solidFill>
            <a:schemeClr val="tx2"/>
          </a:solidFill>
          <a:latin typeface="Tahoma" pitchFamily="34" charset="0"/>
          <a:ea typeface="宋体" charset="-122"/>
        </a:defRPr>
      </a:lvl9pPr>
    </p:titleStyle>
    <p:body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en-US" altLang="zh-CN" dirty="0"/>
              <a:t>CPU</a:t>
            </a:r>
            <a:r>
              <a:rPr lang="zh-CN" altLang="en-US"/>
              <a:t>、多处理器、多</a:t>
            </a:r>
            <a:r>
              <a:rPr lang="zh-CN" altLang="en-US" dirty="0"/>
              <a:t>核</a:t>
            </a:r>
          </a:p>
        </p:txBody>
      </p:sp>
    </p:spTree>
    <p:extLst>
      <p:ext uri="{BB962C8B-B14F-4D97-AF65-F5344CB8AC3E}">
        <p14:creationId xmlns:p14="http://schemas.microsoft.com/office/powerpoint/2010/main" val="2902897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a:t>
            </a:r>
            <a:r>
              <a:rPr lang="zh-CN" altLang="en-US" dirty="0"/>
              <a:t>字长</a:t>
            </a:r>
          </a:p>
        </p:txBody>
      </p:sp>
      <p:sp>
        <p:nvSpPr>
          <p:cNvPr id="3" name="内容占位符 2"/>
          <p:cNvSpPr>
            <a:spLocks noGrp="1"/>
          </p:cNvSpPr>
          <p:nvPr>
            <p:ph idx="1"/>
          </p:nvPr>
        </p:nvSpPr>
        <p:spPr/>
        <p:txBody>
          <a:bodyPr/>
          <a:lstStyle/>
          <a:p>
            <a:r>
              <a:rPr lang="en-US" altLang="zh-CN" sz="2800" dirty="0"/>
              <a:t>64</a:t>
            </a:r>
            <a:r>
              <a:rPr lang="zh-CN" altLang="en-US" sz="2800" dirty="0"/>
              <a:t>位处理器是采用</a:t>
            </a:r>
            <a:r>
              <a:rPr lang="en-US" altLang="zh-CN" sz="2800" dirty="0"/>
              <a:t>64</a:t>
            </a:r>
            <a:r>
              <a:rPr lang="zh-CN" altLang="en-US" sz="2800" dirty="0"/>
              <a:t>位处理技术的</a:t>
            </a:r>
            <a:r>
              <a:rPr lang="en-US" altLang="zh-CN" sz="2800" dirty="0"/>
              <a:t>CPU</a:t>
            </a:r>
            <a:r>
              <a:rPr lang="zh-CN" altLang="en-US" sz="2800" dirty="0"/>
              <a:t>，相对</a:t>
            </a:r>
            <a:r>
              <a:rPr lang="en-US" altLang="zh-CN" sz="2800" dirty="0"/>
              <a:t>32</a:t>
            </a:r>
            <a:r>
              <a:rPr lang="zh-CN" altLang="en-US" sz="2800" dirty="0"/>
              <a:t>位而言，</a:t>
            </a:r>
            <a:r>
              <a:rPr lang="en-US" altLang="zh-CN" sz="2800" b="1" dirty="0">
                <a:solidFill>
                  <a:srgbClr val="FF0000"/>
                </a:solidFill>
              </a:rPr>
              <a:t>64</a:t>
            </a:r>
            <a:r>
              <a:rPr lang="zh-CN" altLang="en-US" sz="2800" b="1" dirty="0">
                <a:solidFill>
                  <a:srgbClr val="FF0000"/>
                </a:solidFill>
              </a:rPr>
              <a:t>位</a:t>
            </a:r>
            <a:r>
              <a:rPr lang="en-US" altLang="zh-CN" sz="2800" b="1" dirty="0">
                <a:solidFill>
                  <a:srgbClr val="FF0000"/>
                </a:solidFill>
              </a:rPr>
              <a:t>CPU</a:t>
            </a:r>
            <a:r>
              <a:rPr lang="zh-CN" altLang="en-US" sz="2800" b="1" dirty="0">
                <a:solidFill>
                  <a:srgbClr val="FF0000"/>
                </a:solidFill>
              </a:rPr>
              <a:t>指的是</a:t>
            </a:r>
            <a:r>
              <a:rPr lang="en-US" altLang="zh-CN" sz="2800" b="1" dirty="0">
                <a:solidFill>
                  <a:srgbClr val="FF0000"/>
                </a:solidFill>
              </a:rPr>
              <a:t>CPU </a:t>
            </a:r>
            <a:r>
              <a:rPr lang="en-US" altLang="zh-CN" sz="2800" dirty="0"/>
              <a:t>GPRs</a:t>
            </a:r>
            <a:r>
              <a:rPr lang="zh-CN" altLang="en-US" sz="2800" dirty="0"/>
              <a:t>（</a:t>
            </a:r>
            <a:r>
              <a:rPr lang="en-US" altLang="zh-CN" sz="2800" dirty="0"/>
              <a:t>General-Purpose Registers</a:t>
            </a:r>
            <a:r>
              <a:rPr lang="zh-CN" altLang="en-US" sz="2800" dirty="0"/>
              <a:t>，</a:t>
            </a:r>
            <a:r>
              <a:rPr lang="zh-CN" altLang="en-US" sz="2800" b="1" dirty="0">
                <a:solidFill>
                  <a:srgbClr val="FF0000"/>
                </a:solidFill>
              </a:rPr>
              <a:t>通用寄存器</a:t>
            </a:r>
            <a:r>
              <a:rPr lang="zh-CN" altLang="en-US" sz="2800" dirty="0"/>
              <a:t>）</a:t>
            </a:r>
            <a:r>
              <a:rPr lang="zh-CN" altLang="en-US" sz="2800" b="1" dirty="0">
                <a:solidFill>
                  <a:srgbClr val="FF0000"/>
                </a:solidFill>
              </a:rPr>
              <a:t>的数据宽度为</a:t>
            </a:r>
            <a:r>
              <a:rPr lang="en-US" altLang="zh-CN" sz="2800" b="1" dirty="0">
                <a:solidFill>
                  <a:srgbClr val="FF0000"/>
                </a:solidFill>
              </a:rPr>
              <a:t>64</a:t>
            </a:r>
            <a:r>
              <a:rPr lang="zh-CN" altLang="en-US" sz="2800" b="1" dirty="0">
                <a:solidFill>
                  <a:srgbClr val="FF0000"/>
                </a:solidFill>
              </a:rPr>
              <a:t>位</a:t>
            </a:r>
            <a:r>
              <a:rPr lang="zh-CN" altLang="en-US" sz="2800" dirty="0"/>
              <a:t>，</a:t>
            </a:r>
            <a:r>
              <a:rPr lang="en-US" altLang="zh-CN" sz="2800" dirty="0"/>
              <a:t>64</a:t>
            </a:r>
            <a:r>
              <a:rPr lang="zh-CN" altLang="en-US" sz="2800" dirty="0"/>
              <a:t>位指令集就是运行</a:t>
            </a:r>
            <a:r>
              <a:rPr lang="en-US" altLang="zh-CN" sz="2800" dirty="0"/>
              <a:t>64</a:t>
            </a:r>
            <a:r>
              <a:rPr lang="zh-CN" altLang="en-US" sz="2800" dirty="0"/>
              <a:t>位数据的指令，处理器一次运行</a:t>
            </a:r>
            <a:r>
              <a:rPr lang="en-US" altLang="zh-CN" sz="2800" dirty="0"/>
              <a:t>64bit</a:t>
            </a:r>
            <a:r>
              <a:rPr lang="zh-CN" altLang="en-US" sz="2800" dirty="0"/>
              <a:t>数据。</a:t>
            </a:r>
          </a:p>
          <a:p>
            <a:r>
              <a:rPr lang="en-US" altLang="zh-CN" sz="2800" dirty="0"/>
              <a:t>64bit</a:t>
            </a:r>
            <a:r>
              <a:rPr lang="zh-CN" altLang="en-US" sz="2800" dirty="0"/>
              <a:t>处理器并非现在才有的，在高端的</a:t>
            </a:r>
            <a:r>
              <a:rPr lang="en-US" altLang="zh-CN" sz="2800" dirty="0"/>
              <a:t>RISC</a:t>
            </a:r>
            <a:r>
              <a:rPr lang="zh-CN" altLang="en-US" sz="2800" dirty="0"/>
              <a:t>（</a:t>
            </a:r>
            <a:r>
              <a:rPr lang="en-US" altLang="zh-CN" sz="2800" dirty="0"/>
              <a:t>Reduced Instruction Set Computing</a:t>
            </a:r>
            <a:r>
              <a:rPr lang="zh-CN" altLang="en-US" sz="2800" dirty="0"/>
              <a:t>，精简指令集计算机）很早就有</a:t>
            </a:r>
            <a:r>
              <a:rPr lang="en-US" altLang="zh-CN" sz="2800" dirty="0"/>
              <a:t>64bit</a:t>
            </a:r>
            <a:r>
              <a:rPr lang="zh-CN" altLang="en-US" sz="2800" dirty="0"/>
              <a:t>处理器了，比如</a:t>
            </a:r>
            <a:r>
              <a:rPr lang="en-US" altLang="zh-CN" sz="2800" dirty="0"/>
              <a:t>SUN</a:t>
            </a:r>
            <a:r>
              <a:rPr lang="zh-CN" altLang="en-US" sz="2800" dirty="0"/>
              <a:t>公司的</a:t>
            </a:r>
            <a:r>
              <a:rPr lang="en-US" altLang="zh-CN" sz="2800" dirty="0" err="1"/>
              <a:t>UltraSparc</a:t>
            </a:r>
            <a:r>
              <a:rPr lang="en-US" altLang="zh-CN" sz="2800" dirty="0"/>
              <a:t> Ⅲ</a:t>
            </a:r>
            <a:r>
              <a:rPr lang="zh-CN" altLang="en-US" sz="2800" dirty="0"/>
              <a:t>、</a:t>
            </a:r>
            <a:r>
              <a:rPr lang="en-US" altLang="zh-CN" sz="2800" dirty="0"/>
              <a:t>IBM</a:t>
            </a:r>
            <a:r>
              <a:rPr lang="zh-CN" altLang="en-US" sz="2800" dirty="0"/>
              <a:t>公司的</a:t>
            </a:r>
            <a:r>
              <a:rPr lang="en-US" altLang="zh-CN" sz="2800" dirty="0"/>
              <a:t>POWER5</a:t>
            </a:r>
            <a:r>
              <a:rPr lang="zh-CN" altLang="en-US" sz="2800" dirty="0"/>
              <a:t>、</a:t>
            </a:r>
            <a:r>
              <a:rPr lang="en-US" altLang="zh-CN" sz="2800" dirty="0"/>
              <a:t>HP</a:t>
            </a:r>
            <a:r>
              <a:rPr lang="zh-CN" altLang="en-US" sz="2800" dirty="0"/>
              <a:t>公司的</a:t>
            </a:r>
            <a:r>
              <a:rPr lang="en-US" altLang="zh-CN" sz="2800" dirty="0"/>
              <a:t>Alpha</a:t>
            </a:r>
            <a:r>
              <a:rPr lang="zh-CN" altLang="en-US" sz="2800" dirty="0"/>
              <a:t>等。把</a:t>
            </a:r>
            <a:r>
              <a:rPr lang="en-US" altLang="zh-CN" sz="2800" dirty="0"/>
              <a:t>64</a:t>
            </a:r>
            <a:r>
              <a:rPr lang="zh-CN" altLang="en-US" sz="2800" dirty="0"/>
              <a:t>位处理器运用到移动设备上的还有</a:t>
            </a:r>
            <a:r>
              <a:rPr lang="en-US" altLang="zh-CN" sz="2800" dirty="0"/>
              <a:t>Apple</a:t>
            </a:r>
            <a:r>
              <a:rPr lang="zh-CN" altLang="en-US" sz="2800" dirty="0"/>
              <a:t>公司</a:t>
            </a:r>
            <a:r>
              <a:rPr lang="en-US" altLang="zh-CN" sz="2800" dirty="0"/>
              <a:t>2013</a:t>
            </a:r>
            <a:r>
              <a:rPr lang="zh-CN" altLang="en-US" sz="2800" dirty="0"/>
              <a:t>年上市的</a:t>
            </a:r>
            <a:r>
              <a:rPr lang="en-US" altLang="zh-CN" sz="2800" dirty="0"/>
              <a:t>iPhone5s</a:t>
            </a:r>
            <a:r>
              <a:rPr lang="zh-CN" altLang="en-US" sz="2800" dirty="0"/>
              <a:t>、</a:t>
            </a:r>
            <a:r>
              <a:rPr lang="en-US" altLang="zh-CN" sz="2800" dirty="0"/>
              <a:t>iPad Air</a:t>
            </a:r>
            <a:r>
              <a:rPr lang="zh-CN" altLang="en-US" sz="2800" dirty="0"/>
              <a:t>等。</a:t>
            </a:r>
            <a:r>
              <a:rPr lang="en-US" altLang="zh-CN" sz="2800" dirty="0"/>
              <a:t>2014</a:t>
            </a:r>
            <a:r>
              <a:rPr lang="zh-CN" altLang="en-US" sz="2800" dirty="0"/>
              <a:t>苹果推出的</a:t>
            </a:r>
            <a:r>
              <a:rPr lang="en-US" altLang="zh-CN" sz="2800" dirty="0"/>
              <a:t>iphone6</a:t>
            </a:r>
            <a:r>
              <a:rPr lang="zh-CN" altLang="en-US" sz="2800" dirty="0"/>
              <a:t>以及</a:t>
            </a:r>
            <a:r>
              <a:rPr lang="en-US" altLang="zh-CN" sz="2800" dirty="0"/>
              <a:t>iPhone6 plus</a:t>
            </a:r>
            <a:r>
              <a:rPr lang="zh-CN" altLang="en-US" sz="2800" dirty="0"/>
              <a:t>也使用了</a:t>
            </a:r>
            <a:r>
              <a:rPr lang="en-US" altLang="zh-CN" sz="2800" dirty="0"/>
              <a:t>64</a:t>
            </a:r>
            <a:r>
              <a:rPr lang="zh-CN" altLang="en-US" sz="2800" dirty="0"/>
              <a:t>位处理器，但是更加优越，使用了</a:t>
            </a:r>
            <a:r>
              <a:rPr lang="en-US" altLang="zh-CN" sz="2800" dirty="0"/>
              <a:t>A8 64</a:t>
            </a:r>
            <a:r>
              <a:rPr lang="zh-CN" altLang="en-US" sz="2800" dirty="0"/>
              <a:t>位处理器</a:t>
            </a:r>
          </a:p>
        </p:txBody>
      </p:sp>
    </p:spTree>
    <p:extLst>
      <p:ext uri="{BB962C8B-B14F-4D97-AF65-F5344CB8AC3E}">
        <p14:creationId xmlns:p14="http://schemas.microsoft.com/office/powerpoint/2010/main" val="283285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a:t>
            </a:r>
            <a:r>
              <a:rPr lang="zh-CN" altLang="en-US" dirty="0"/>
              <a:t>位</a:t>
            </a:r>
            <a:r>
              <a:rPr lang="en-US" altLang="zh-CN" dirty="0"/>
              <a:t>CPU</a:t>
            </a:r>
            <a:r>
              <a:rPr lang="zh-CN" altLang="en-US" dirty="0"/>
              <a:t>装载</a:t>
            </a:r>
            <a:r>
              <a:rPr lang="en-US" altLang="zh-CN" dirty="0"/>
              <a:t>32</a:t>
            </a:r>
            <a:r>
              <a:rPr lang="zh-CN" altLang="en-US" dirty="0"/>
              <a:t>位操作系统，它的寻址能力是多少？</a:t>
            </a:r>
          </a:p>
        </p:txBody>
      </p:sp>
      <p:sp>
        <p:nvSpPr>
          <p:cNvPr id="3" name="内容占位符 2"/>
          <p:cNvSpPr>
            <a:spLocks noGrp="1"/>
          </p:cNvSpPr>
          <p:nvPr>
            <p:ph idx="1"/>
          </p:nvPr>
        </p:nvSpPr>
        <p:spPr/>
        <p:txBody>
          <a:bodyPr/>
          <a:lstStyle/>
          <a:p>
            <a:r>
              <a:rPr lang="en-US" altLang="zh-CN" dirty="0"/>
              <a:t>32 </a:t>
            </a:r>
            <a:r>
              <a:rPr lang="zh-CN" altLang="en-US" dirty="0"/>
              <a:t>位操作系统既可以运行在 </a:t>
            </a:r>
            <a:r>
              <a:rPr lang="en-US" altLang="zh-CN" dirty="0"/>
              <a:t>32 </a:t>
            </a:r>
            <a:r>
              <a:rPr lang="zh-CN" altLang="en-US" dirty="0"/>
              <a:t>位的 </a:t>
            </a:r>
            <a:r>
              <a:rPr lang="en-US" altLang="zh-CN" dirty="0"/>
              <a:t>CPU </a:t>
            </a:r>
            <a:r>
              <a:rPr lang="zh-CN" altLang="en-US" dirty="0"/>
              <a:t>上，也可以运行在 </a:t>
            </a:r>
            <a:r>
              <a:rPr lang="en-US" altLang="zh-CN" dirty="0"/>
              <a:t>64 </a:t>
            </a:r>
            <a:r>
              <a:rPr lang="zh-CN" altLang="en-US" dirty="0"/>
              <a:t>位的 </a:t>
            </a:r>
            <a:r>
              <a:rPr lang="en-US" altLang="zh-CN" dirty="0"/>
              <a:t>CPU </a:t>
            </a:r>
            <a:r>
              <a:rPr lang="zh-CN" altLang="en-US" dirty="0"/>
              <a:t>上，只不过，运行在 </a:t>
            </a:r>
            <a:r>
              <a:rPr lang="en-US" altLang="zh-CN" dirty="0"/>
              <a:t>64 </a:t>
            </a:r>
            <a:r>
              <a:rPr lang="zh-CN" altLang="en-US" dirty="0"/>
              <a:t>位 </a:t>
            </a:r>
            <a:r>
              <a:rPr lang="en-US" altLang="zh-CN" dirty="0"/>
              <a:t>CPU </a:t>
            </a:r>
            <a:r>
              <a:rPr lang="zh-CN" altLang="en-US" dirty="0"/>
              <a:t>上的话，就有点“大马拉小车”的感觉了</a:t>
            </a:r>
            <a:r>
              <a:rPr lang="en-US" altLang="zh-CN" dirty="0"/>
              <a:t>——</a:t>
            </a:r>
            <a:r>
              <a:rPr lang="zh-CN" altLang="en-US" dirty="0"/>
              <a:t>无法发挥出 </a:t>
            </a:r>
            <a:r>
              <a:rPr lang="en-US" altLang="zh-CN" dirty="0"/>
              <a:t>CPU </a:t>
            </a:r>
            <a:r>
              <a:rPr lang="zh-CN" altLang="en-US" dirty="0"/>
              <a:t>的全部能力。</a:t>
            </a:r>
          </a:p>
          <a:p>
            <a:r>
              <a:rPr lang="en-US" altLang="zh-CN" dirty="0"/>
              <a:t>64 </a:t>
            </a:r>
            <a:r>
              <a:rPr lang="zh-CN" altLang="en-US" dirty="0"/>
              <a:t>位操作系统只能运行在 </a:t>
            </a:r>
            <a:r>
              <a:rPr lang="en-US" altLang="zh-CN" dirty="0"/>
              <a:t>64 </a:t>
            </a:r>
            <a:r>
              <a:rPr lang="zh-CN" altLang="en-US" dirty="0"/>
              <a:t>位的 </a:t>
            </a:r>
            <a:r>
              <a:rPr lang="en-US" altLang="zh-CN" dirty="0"/>
              <a:t>CPU </a:t>
            </a:r>
            <a:r>
              <a:rPr lang="zh-CN" altLang="en-US" dirty="0"/>
              <a:t>上，因此如果一个操作系统是 </a:t>
            </a:r>
            <a:r>
              <a:rPr lang="en-US" altLang="zh-CN" dirty="0"/>
              <a:t>64 </a:t>
            </a:r>
            <a:r>
              <a:rPr lang="zh-CN" altLang="en-US" dirty="0"/>
              <a:t>位，那么它的 </a:t>
            </a:r>
            <a:r>
              <a:rPr lang="en-US" altLang="zh-CN" dirty="0"/>
              <a:t>CPU </a:t>
            </a:r>
            <a:r>
              <a:rPr lang="zh-CN" altLang="en-US" dirty="0"/>
              <a:t>架构也必定是 </a:t>
            </a:r>
            <a:r>
              <a:rPr lang="en-US" altLang="zh-CN" dirty="0"/>
              <a:t>64 </a:t>
            </a:r>
            <a:r>
              <a:rPr lang="zh-CN" altLang="en-US" dirty="0"/>
              <a:t>位。</a:t>
            </a:r>
          </a:p>
          <a:p>
            <a:r>
              <a:rPr lang="en-US" altLang="zh-CN" dirty="0"/>
              <a:t>64 </a:t>
            </a:r>
            <a:r>
              <a:rPr lang="zh-CN" altLang="en-US" dirty="0"/>
              <a:t>位操作系统相比于 </a:t>
            </a:r>
            <a:r>
              <a:rPr lang="en-US" altLang="zh-CN" dirty="0"/>
              <a:t>32 </a:t>
            </a:r>
            <a:r>
              <a:rPr lang="zh-CN" altLang="en-US" dirty="0"/>
              <a:t>位操作系统的优势正如上述 </a:t>
            </a:r>
            <a:r>
              <a:rPr lang="en-US" altLang="zh-CN" dirty="0"/>
              <a:t>64 </a:t>
            </a:r>
            <a:r>
              <a:rPr lang="zh-CN" altLang="en-US" dirty="0"/>
              <a:t>位 </a:t>
            </a:r>
            <a:r>
              <a:rPr lang="en-US" altLang="zh-CN" dirty="0"/>
              <a:t>CPU </a:t>
            </a:r>
            <a:r>
              <a:rPr lang="zh-CN" altLang="en-US" dirty="0"/>
              <a:t>与 </a:t>
            </a:r>
            <a:r>
              <a:rPr lang="en-US" altLang="zh-CN" dirty="0"/>
              <a:t>32 </a:t>
            </a:r>
            <a:r>
              <a:rPr lang="zh-CN" altLang="en-US" dirty="0"/>
              <a:t>位 </a:t>
            </a:r>
            <a:r>
              <a:rPr lang="en-US" altLang="zh-CN" dirty="0"/>
              <a:t>CPU </a:t>
            </a:r>
            <a:r>
              <a:rPr lang="zh-CN" altLang="en-US" dirty="0"/>
              <a:t>的优势一样。</a:t>
            </a:r>
          </a:p>
          <a:p>
            <a:endParaRPr lang="zh-CN" altLang="en-US" dirty="0"/>
          </a:p>
        </p:txBody>
      </p:sp>
    </p:spTree>
    <p:extLst>
      <p:ext uri="{BB962C8B-B14F-4D97-AF65-F5344CB8AC3E}">
        <p14:creationId xmlns:p14="http://schemas.microsoft.com/office/powerpoint/2010/main" val="329391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就算是 </a:t>
            </a:r>
            <a:r>
              <a:rPr lang="en-US" altLang="zh-CN" dirty="0"/>
              <a:t>64 </a:t>
            </a:r>
            <a:r>
              <a:rPr lang="zh-CN" altLang="en-US" dirty="0"/>
              <a:t>位的 </a:t>
            </a:r>
            <a:r>
              <a:rPr lang="en-US" altLang="zh-CN" dirty="0"/>
              <a:t>CPU</a:t>
            </a:r>
            <a:r>
              <a:rPr lang="zh-CN" altLang="en-US" dirty="0"/>
              <a:t>，装载 </a:t>
            </a:r>
            <a:r>
              <a:rPr lang="en-US" altLang="zh-CN" dirty="0"/>
              <a:t>32 </a:t>
            </a:r>
            <a:r>
              <a:rPr lang="zh-CN" altLang="en-US" dirty="0"/>
              <a:t>位的操作系统，它的寻址能力还是 </a:t>
            </a:r>
            <a:r>
              <a:rPr lang="en-US" altLang="zh-CN" dirty="0"/>
              <a:t>4GB</a:t>
            </a:r>
          </a:p>
          <a:p>
            <a:r>
              <a:rPr lang="zh-CN" altLang="en-US" dirty="0"/>
              <a:t>对于 </a:t>
            </a:r>
            <a:r>
              <a:rPr lang="en-US" altLang="zh-CN" dirty="0"/>
              <a:t>32 </a:t>
            </a:r>
            <a:r>
              <a:rPr lang="zh-CN" altLang="en-US" dirty="0"/>
              <a:t>位的操作系统，其逻辑地址编码采用的地址位数是 </a:t>
            </a:r>
            <a:r>
              <a:rPr lang="en-US" altLang="zh-CN" dirty="0"/>
              <a:t>32 </a:t>
            </a:r>
            <a:r>
              <a:rPr lang="zh-CN" altLang="en-US" dirty="0"/>
              <a:t>位，那么操作系统所提供的逻辑地址寻址范围就是 </a:t>
            </a:r>
            <a:r>
              <a:rPr lang="en-US" altLang="zh-CN" dirty="0"/>
              <a:t>4GB</a:t>
            </a:r>
            <a:r>
              <a:rPr lang="zh-CN" altLang="en-US" dirty="0"/>
              <a:t>。</a:t>
            </a:r>
          </a:p>
        </p:txBody>
      </p:sp>
    </p:spTree>
    <p:extLst>
      <p:ext uri="{BB962C8B-B14F-4D97-AF65-F5344CB8AC3E}">
        <p14:creationId xmlns:p14="http://schemas.microsoft.com/office/powerpoint/2010/main" val="4141539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a:t>
            </a:r>
          </a:p>
        </p:txBody>
      </p:sp>
      <p:sp>
        <p:nvSpPr>
          <p:cNvPr id="3" name="内容占位符 2"/>
          <p:cNvSpPr>
            <a:spLocks noGrp="1"/>
          </p:cNvSpPr>
          <p:nvPr>
            <p:ph idx="1"/>
          </p:nvPr>
        </p:nvSpPr>
        <p:spPr/>
        <p:txBody>
          <a:bodyPr/>
          <a:lstStyle/>
          <a:p>
            <a:r>
              <a:rPr lang="zh-CN" altLang="en-US" dirty="0"/>
              <a:t>指令是指示计算机执行某种操作的命令。它由一串二进制数码组成。</a:t>
            </a:r>
          </a:p>
          <a:p>
            <a:r>
              <a:rPr lang="zh-CN" altLang="en-US" dirty="0"/>
              <a:t>一条指令通常由两个部分组成：</a:t>
            </a:r>
            <a:r>
              <a:rPr lang="zh-CN" altLang="en-US" dirty="0">
                <a:solidFill>
                  <a:srgbClr val="FF0000"/>
                </a:solidFill>
              </a:rPr>
              <a:t>操作码</a:t>
            </a:r>
            <a:r>
              <a:rPr lang="en-US" altLang="zh-CN" dirty="0"/>
              <a:t>+</a:t>
            </a:r>
            <a:r>
              <a:rPr lang="zh-CN" altLang="en-US" dirty="0">
                <a:solidFill>
                  <a:srgbClr val="FF0000"/>
                </a:solidFill>
              </a:rPr>
              <a:t>地址码</a:t>
            </a:r>
            <a:r>
              <a:rPr lang="zh-CN" altLang="en-US" dirty="0"/>
              <a:t>。</a:t>
            </a:r>
          </a:p>
          <a:p>
            <a:r>
              <a:rPr lang="zh-CN" altLang="en-US" dirty="0">
                <a:solidFill>
                  <a:srgbClr val="FF0000"/>
                </a:solidFill>
              </a:rPr>
              <a:t>操作码：</a:t>
            </a:r>
            <a:r>
              <a:rPr lang="zh-CN" altLang="en-US" dirty="0"/>
              <a:t>指明该指令要完成的操作的类型或性质，如取数、做加法或输出数据等。</a:t>
            </a:r>
          </a:p>
          <a:p>
            <a:r>
              <a:rPr lang="zh-CN" altLang="en-US" dirty="0">
                <a:solidFill>
                  <a:srgbClr val="FF0000"/>
                </a:solidFill>
              </a:rPr>
              <a:t>地址码：</a:t>
            </a:r>
            <a:r>
              <a:rPr lang="zh-CN" altLang="en-US" dirty="0"/>
              <a:t>指明操作对象的内容或所在的存储单元地址。</a:t>
            </a:r>
          </a:p>
        </p:txBody>
      </p:sp>
      <p:pic>
        <p:nvPicPr>
          <p:cNvPr id="6" name="图片 5"/>
          <p:cNvPicPr>
            <a:picLocks noChangeAspect="1"/>
          </p:cNvPicPr>
          <p:nvPr/>
        </p:nvPicPr>
        <p:blipFill>
          <a:blip r:embed="rId2"/>
          <a:stretch>
            <a:fillRect/>
          </a:stretch>
        </p:blipFill>
        <p:spPr>
          <a:xfrm>
            <a:off x="1844090" y="5476045"/>
            <a:ext cx="7092710" cy="656468"/>
          </a:xfrm>
          <a:prstGeom prst="rect">
            <a:avLst/>
          </a:prstGeom>
        </p:spPr>
      </p:pic>
    </p:spTree>
    <p:extLst>
      <p:ext uri="{BB962C8B-B14F-4D97-AF65-F5344CB8AC3E}">
        <p14:creationId xmlns:p14="http://schemas.microsoft.com/office/powerpoint/2010/main" val="526461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内存、</a:t>
            </a:r>
            <a:r>
              <a:rPr lang="en-US" altLang="zh-CN" dirty="0"/>
              <a:t>cache</a:t>
            </a:r>
            <a:r>
              <a:rPr lang="zh-CN" altLang="en-US" dirty="0"/>
              <a:t>、寄存器</a:t>
            </a:r>
          </a:p>
        </p:txBody>
      </p:sp>
      <p:sp>
        <p:nvSpPr>
          <p:cNvPr id="3" name="内容占位符 2"/>
          <p:cNvSpPr>
            <a:spLocks noGrp="1"/>
          </p:cNvSpPr>
          <p:nvPr>
            <p:ph idx="1"/>
          </p:nvPr>
        </p:nvSpPr>
        <p:spPr/>
        <p:txBody>
          <a:bodyPr/>
          <a:lstStyle/>
          <a:p>
            <a:r>
              <a:rPr lang="en-US" altLang="zh-CN" sz="2800" dirty="0"/>
              <a:t>1. </a:t>
            </a:r>
            <a:r>
              <a:rPr lang="zh-CN" altLang="en-US" sz="2800" b="1" dirty="0"/>
              <a:t>寄存器</a:t>
            </a:r>
            <a:endParaRPr lang="en-US" altLang="zh-CN" sz="2800" b="1" dirty="0"/>
          </a:p>
          <a:p>
            <a:pPr lvl="1"/>
            <a:r>
              <a:rPr lang="zh-CN" altLang="en-US" sz="2400" dirty="0"/>
              <a:t>寄存器是</a:t>
            </a:r>
            <a:r>
              <a:rPr lang="en-US" altLang="zh-CN" sz="2400" dirty="0"/>
              <a:t>CPU</a:t>
            </a:r>
            <a:r>
              <a:rPr lang="zh-CN" altLang="en-US" sz="2400" dirty="0"/>
              <a:t>内的组成部份。寄存器是有限存贮容量的高速存贮部件，它们</a:t>
            </a:r>
            <a:r>
              <a:rPr lang="zh-CN" altLang="en-US" sz="2400" b="1" dirty="0"/>
              <a:t>可用来暂存指令、数据和位址</a:t>
            </a:r>
            <a:r>
              <a:rPr lang="zh-CN" altLang="en-US" sz="2400" dirty="0"/>
              <a:t>。</a:t>
            </a:r>
            <a:endParaRPr lang="en-US" altLang="zh-CN" sz="2400" dirty="0"/>
          </a:p>
          <a:p>
            <a:pPr lvl="1"/>
            <a:r>
              <a:rPr lang="zh-CN" altLang="en-US" sz="2400" dirty="0"/>
              <a:t>在</a:t>
            </a:r>
            <a:r>
              <a:rPr lang="en-US" altLang="zh-CN" sz="2400" dirty="0"/>
              <a:t>CPU</a:t>
            </a:r>
            <a:r>
              <a:rPr lang="zh-CN" altLang="en-US" sz="2400" dirty="0"/>
              <a:t>的控制部件中，包含的寄存器有</a:t>
            </a:r>
            <a:r>
              <a:rPr lang="zh-CN" altLang="en-US" sz="2400" b="1" dirty="0"/>
              <a:t>指令寄存器</a:t>
            </a:r>
            <a:r>
              <a:rPr lang="en-US" altLang="zh-CN" sz="2400" dirty="0"/>
              <a:t>(IR)</a:t>
            </a:r>
            <a:r>
              <a:rPr lang="zh-CN" altLang="en-US" sz="2400" dirty="0"/>
              <a:t>和</a:t>
            </a:r>
            <a:r>
              <a:rPr lang="zh-CN" altLang="en-US" sz="2400" b="1" dirty="0"/>
              <a:t>程序计数器</a:t>
            </a:r>
            <a:r>
              <a:rPr lang="en-US" altLang="zh-CN" sz="2400" dirty="0"/>
              <a:t>(PC)</a:t>
            </a:r>
            <a:r>
              <a:rPr lang="zh-CN" altLang="en-US" sz="2400" dirty="0"/>
              <a:t>。在</a:t>
            </a:r>
            <a:r>
              <a:rPr lang="en-US" altLang="zh-CN" sz="2400" dirty="0"/>
              <a:t>CPU</a:t>
            </a:r>
            <a:r>
              <a:rPr lang="zh-CN" altLang="en-US" sz="2400" dirty="0"/>
              <a:t>的算术及逻辑部件中，包含的寄存器有累加器</a:t>
            </a:r>
            <a:r>
              <a:rPr lang="en-US" altLang="zh-CN" sz="2400" dirty="0"/>
              <a:t>(ACC)</a:t>
            </a:r>
            <a:r>
              <a:rPr lang="zh-CN" altLang="en-US" sz="2400" dirty="0"/>
              <a:t>。</a:t>
            </a:r>
            <a:endParaRPr lang="en-US" altLang="zh-CN" sz="2400" dirty="0"/>
          </a:p>
          <a:p>
            <a:pPr lvl="1"/>
            <a:r>
              <a:rPr lang="zh-CN" altLang="en-US" sz="2400" dirty="0"/>
              <a:t>寄存器是</a:t>
            </a:r>
            <a:r>
              <a:rPr lang="en-US" altLang="zh-CN" sz="2400" dirty="0"/>
              <a:t>CPU</a:t>
            </a:r>
            <a:r>
              <a:rPr lang="zh-CN" altLang="en-US" sz="2400" dirty="0"/>
              <a:t>内部的元件，</a:t>
            </a:r>
            <a:r>
              <a:rPr lang="zh-CN" altLang="en-US" sz="2400" dirty="0">
                <a:solidFill>
                  <a:srgbClr val="FF0000"/>
                </a:solidFill>
              </a:rPr>
              <a:t>寄存器拥有非常高的读写速度</a:t>
            </a:r>
            <a:r>
              <a:rPr lang="zh-CN" altLang="en-US" sz="2400" dirty="0"/>
              <a:t>，所以在寄存器之间的数据传送非常快。</a:t>
            </a:r>
            <a:endParaRPr lang="zh-CN" altLang="en-US" sz="2800" dirty="0"/>
          </a:p>
          <a:p>
            <a:r>
              <a:rPr lang="en-US" altLang="zh-CN" sz="2800" dirty="0"/>
              <a:t>2. </a:t>
            </a:r>
            <a:r>
              <a:rPr lang="zh-CN" altLang="en-US" sz="2800" dirty="0"/>
              <a:t>内存包含的范围非常广，一般分为只读存储器（</a:t>
            </a:r>
            <a:r>
              <a:rPr lang="en-US" altLang="zh-CN" sz="2800" dirty="0"/>
              <a:t>ROM</a:t>
            </a:r>
            <a:r>
              <a:rPr lang="zh-CN" altLang="en-US" sz="2800" dirty="0"/>
              <a:t>）、随机存储器（</a:t>
            </a:r>
            <a:r>
              <a:rPr lang="en-US" altLang="zh-CN" sz="2800" dirty="0"/>
              <a:t>RAM</a:t>
            </a:r>
            <a:r>
              <a:rPr lang="zh-CN" altLang="en-US" sz="2800" dirty="0"/>
              <a:t>）和高速缓存存储器（</a:t>
            </a:r>
            <a:r>
              <a:rPr lang="en-US" altLang="zh-CN" sz="2800" dirty="0"/>
              <a:t>cache</a:t>
            </a:r>
            <a:r>
              <a:rPr lang="zh-CN" altLang="en-US" sz="2800" dirty="0"/>
              <a:t>）。</a:t>
            </a:r>
          </a:p>
          <a:p>
            <a:endParaRPr lang="zh-CN" altLang="en-US" sz="2800" dirty="0"/>
          </a:p>
        </p:txBody>
      </p:sp>
    </p:spTree>
    <p:extLst>
      <p:ext uri="{BB962C8B-B14F-4D97-AF65-F5344CB8AC3E}">
        <p14:creationId xmlns:p14="http://schemas.microsoft.com/office/powerpoint/2010/main" val="1110970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4584" y="214314"/>
            <a:ext cx="5216171" cy="1462087"/>
          </a:xfrm>
        </p:spPr>
        <p:txBody>
          <a:bodyPr/>
          <a:lstStyle/>
          <a:p>
            <a:r>
              <a:rPr lang="zh-CN" altLang="en-US" sz="4000" dirty="0"/>
              <a:t>内存、</a:t>
            </a:r>
            <a:r>
              <a:rPr lang="en-US" altLang="zh-CN" sz="4000" dirty="0"/>
              <a:t>cache</a:t>
            </a:r>
            <a:r>
              <a:rPr lang="zh-CN" altLang="en-US" sz="4000" dirty="0"/>
              <a:t>、寄存器</a:t>
            </a:r>
          </a:p>
        </p:txBody>
      </p:sp>
      <p:sp>
        <p:nvSpPr>
          <p:cNvPr id="3" name="内容占位符 2"/>
          <p:cNvSpPr>
            <a:spLocks noGrp="1"/>
          </p:cNvSpPr>
          <p:nvPr>
            <p:ph idx="1"/>
          </p:nvPr>
        </p:nvSpPr>
        <p:spPr/>
        <p:txBody>
          <a:bodyPr/>
          <a:lstStyle/>
          <a:p>
            <a:r>
              <a:rPr lang="zh-CN" altLang="en-US" sz="2800" dirty="0"/>
              <a:t>内存 </a:t>
            </a:r>
            <a:r>
              <a:rPr lang="en-US" altLang="zh-CN" sz="2800" dirty="0"/>
              <a:t>Memory </a:t>
            </a:r>
            <a:r>
              <a:rPr lang="zh-CN" altLang="en-US" sz="2800" dirty="0"/>
              <a:t>由二部分组成</a:t>
            </a:r>
          </a:p>
          <a:p>
            <a:pPr lvl="1"/>
            <a:r>
              <a:rPr lang="zh-CN" altLang="en-US" sz="2400" dirty="0"/>
              <a:t>第一部分：</a:t>
            </a:r>
            <a:r>
              <a:rPr lang="en-US" altLang="zh-CN" sz="2400" dirty="0"/>
              <a:t>Random-access memory (RAM) </a:t>
            </a:r>
            <a:r>
              <a:rPr lang="zh-CN" altLang="en-US" sz="2400" dirty="0"/>
              <a:t>，</a:t>
            </a:r>
            <a:r>
              <a:rPr lang="zh-CN" altLang="en-US" sz="2400" b="1" dirty="0"/>
              <a:t>随机存取存储器</a:t>
            </a:r>
            <a:r>
              <a:rPr lang="zh-CN" altLang="en-US" sz="2400" dirty="0"/>
              <a:t>，对于</a:t>
            </a:r>
            <a:r>
              <a:rPr lang="en-US" altLang="zh-CN" sz="2400" dirty="0"/>
              <a:t>CPU</a:t>
            </a:r>
            <a:r>
              <a:rPr lang="zh-CN" altLang="en-US" sz="2400" dirty="0"/>
              <a:t>来说，</a:t>
            </a:r>
            <a:r>
              <a:rPr lang="en-US" altLang="zh-CN" sz="2400" dirty="0"/>
              <a:t>RAM</a:t>
            </a:r>
            <a:r>
              <a:rPr lang="zh-CN" altLang="en-US" sz="2400" dirty="0"/>
              <a:t>是主要存放数据和程序的地方，所以也叫做“主存”，也就是我们平常说的，内存条，一旦断电数据就丢失了</a:t>
            </a:r>
            <a:endParaRPr lang="en-US" altLang="zh-CN" sz="2400" dirty="0"/>
          </a:p>
          <a:p>
            <a:pPr lvl="1"/>
            <a:r>
              <a:rPr lang="zh-CN" altLang="en-US" sz="2400" dirty="0"/>
              <a:t>第二部分：</a:t>
            </a:r>
            <a:r>
              <a:rPr lang="en-US" altLang="zh-CN" sz="2400" dirty="0"/>
              <a:t>Read-Only Memory</a:t>
            </a:r>
            <a:r>
              <a:rPr lang="zh-CN" altLang="en-US" sz="2400" dirty="0"/>
              <a:t>（</a:t>
            </a:r>
            <a:r>
              <a:rPr lang="en-US" altLang="zh-CN" sz="2400" dirty="0"/>
              <a:t>ROM</a:t>
            </a:r>
            <a:r>
              <a:rPr lang="zh-CN" altLang="en-US" sz="2400" dirty="0"/>
              <a:t>），只读存储器，对于用户来说，它只能读取数据，</a:t>
            </a:r>
            <a:r>
              <a:rPr lang="zh-CN" altLang="en-US" sz="2400" dirty="0">
                <a:solidFill>
                  <a:srgbClr val="FF0000"/>
                </a:solidFill>
              </a:rPr>
              <a:t>不能写入信息</a:t>
            </a:r>
            <a:r>
              <a:rPr lang="zh-CN" altLang="en-US" sz="2400" dirty="0"/>
              <a:t>，断电也没有关系，放</a:t>
            </a:r>
            <a:r>
              <a:rPr lang="en-US" altLang="zh-CN" sz="2400" dirty="0"/>
              <a:t>ROM</a:t>
            </a:r>
            <a:r>
              <a:rPr lang="zh-CN" altLang="en-US" sz="2400" dirty="0"/>
              <a:t>的数据一辈子都不会变，旧式电脑的</a:t>
            </a:r>
            <a:r>
              <a:rPr lang="en-US" altLang="zh-CN" sz="2400" dirty="0"/>
              <a:t>BIOS</a:t>
            </a:r>
            <a:r>
              <a:rPr lang="zh-CN" altLang="en-US" sz="2400" dirty="0"/>
              <a:t>放在</a:t>
            </a:r>
            <a:r>
              <a:rPr lang="en-US" altLang="zh-CN" sz="2400" dirty="0"/>
              <a:t>ROM</a:t>
            </a:r>
            <a:r>
              <a:rPr lang="zh-CN" altLang="en-US" sz="2400" dirty="0"/>
              <a:t>上</a:t>
            </a:r>
          </a:p>
        </p:txBody>
      </p:sp>
      <p:pic>
        <p:nvPicPr>
          <p:cNvPr id="4" name="图片 3"/>
          <p:cNvPicPr>
            <a:picLocks noChangeAspect="1"/>
          </p:cNvPicPr>
          <p:nvPr/>
        </p:nvPicPr>
        <p:blipFill>
          <a:blip r:embed="rId3"/>
          <a:stretch>
            <a:fillRect/>
          </a:stretch>
        </p:blipFill>
        <p:spPr>
          <a:xfrm>
            <a:off x="6430431" y="355815"/>
            <a:ext cx="2600680" cy="2018832"/>
          </a:xfrm>
          <a:prstGeom prst="rect">
            <a:avLst/>
          </a:prstGeom>
        </p:spPr>
      </p:pic>
      <p:pic>
        <p:nvPicPr>
          <p:cNvPr id="5" name="图片 4"/>
          <p:cNvPicPr>
            <a:picLocks noChangeAspect="1"/>
          </p:cNvPicPr>
          <p:nvPr/>
        </p:nvPicPr>
        <p:blipFill>
          <a:blip r:embed="rId4"/>
          <a:stretch>
            <a:fillRect/>
          </a:stretch>
        </p:blipFill>
        <p:spPr>
          <a:xfrm>
            <a:off x="9031111" y="214314"/>
            <a:ext cx="2909007" cy="1942294"/>
          </a:xfrm>
          <a:prstGeom prst="rect">
            <a:avLst/>
          </a:prstGeom>
        </p:spPr>
      </p:pic>
      <p:pic>
        <p:nvPicPr>
          <p:cNvPr id="6" name="图片 5"/>
          <p:cNvPicPr>
            <a:picLocks noChangeAspect="1"/>
          </p:cNvPicPr>
          <p:nvPr/>
        </p:nvPicPr>
        <p:blipFill>
          <a:blip r:embed="rId5"/>
          <a:stretch>
            <a:fillRect/>
          </a:stretch>
        </p:blipFill>
        <p:spPr>
          <a:xfrm>
            <a:off x="9317264" y="4611519"/>
            <a:ext cx="2874737" cy="2246482"/>
          </a:xfrm>
          <a:prstGeom prst="rect">
            <a:avLst/>
          </a:prstGeom>
        </p:spPr>
      </p:pic>
      <p:pic>
        <p:nvPicPr>
          <p:cNvPr id="7" name="图片 6"/>
          <p:cNvPicPr>
            <a:picLocks noChangeAspect="1"/>
          </p:cNvPicPr>
          <p:nvPr/>
        </p:nvPicPr>
        <p:blipFill>
          <a:blip r:embed="rId6"/>
          <a:stretch>
            <a:fillRect/>
          </a:stretch>
        </p:blipFill>
        <p:spPr>
          <a:xfrm>
            <a:off x="5463822" y="4736330"/>
            <a:ext cx="3756949" cy="2121670"/>
          </a:xfrm>
          <a:prstGeom prst="rect">
            <a:avLst/>
          </a:prstGeom>
        </p:spPr>
      </p:pic>
    </p:spTree>
    <p:extLst>
      <p:ext uri="{BB962C8B-B14F-4D97-AF65-F5344CB8AC3E}">
        <p14:creationId xmlns:p14="http://schemas.microsoft.com/office/powerpoint/2010/main" val="1002032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内存、</a:t>
            </a:r>
            <a:r>
              <a:rPr lang="en-US" altLang="zh-CN" dirty="0"/>
              <a:t>cache</a:t>
            </a:r>
            <a:r>
              <a:rPr lang="zh-CN" altLang="en-US" dirty="0"/>
              <a:t>、寄存器</a:t>
            </a:r>
          </a:p>
        </p:txBody>
      </p:sp>
      <p:sp>
        <p:nvSpPr>
          <p:cNvPr id="3" name="内容占位符 2"/>
          <p:cNvSpPr>
            <a:spLocks noGrp="1"/>
          </p:cNvSpPr>
          <p:nvPr>
            <p:ph idx="1"/>
          </p:nvPr>
        </p:nvSpPr>
        <p:spPr/>
        <p:txBody>
          <a:bodyPr/>
          <a:lstStyle/>
          <a:p>
            <a:r>
              <a:rPr lang="en-US" altLang="zh-CN" sz="2400" dirty="0"/>
              <a:t>3. Cache </a:t>
            </a:r>
            <a:r>
              <a:rPr lang="zh-CN" altLang="en-US" sz="2400" dirty="0"/>
              <a:t>：即高速缓冲存储器，是位于</a:t>
            </a:r>
            <a:r>
              <a:rPr lang="en-US" altLang="zh-CN" sz="2400" dirty="0"/>
              <a:t>CPU</a:t>
            </a:r>
            <a:r>
              <a:rPr lang="zh-CN" altLang="en-US" sz="2400" dirty="0"/>
              <a:t>与主内存间的一种容量较小但速度很高的存储器。由于</a:t>
            </a:r>
            <a:r>
              <a:rPr lang="en-US" altLang="zh-CN" sz="2400" b="1" dirty="0"/>
              <a:t>CPU</a:t>
            </a:r>
            <a:r>
              <a:rPr lang="zh-CN" altLang="en-US" sz="2400" b="1" dirty="0"/>
              <a:t>的速度远高于主内存</a:t>
            </a:r>
            <a:r>
              <a:rPr lang="zh-CN" altLang="en-US" sz="2400" dirty="0"/>
              <a:t>，</a:t>
            </a:r>
            <a:r>
              <a:rPr lang="en-US" altLang="zh-CN" sz="2400" dirty="0"/>
              <a:t>CPU</a:t>
            </a:r>
            <a:r>
              <a:rPr lang="zh-CN" altLang="en-US" sz="2400" dirty="0"/>
              <a:t>直接从内存中存取数据要等待一定时间周期，</a:t>
            </a:r>
            <a:r>
              <a:rPr lang="en-US" altLang="zh-CN" sz="2400" dirty="0"/>
              <a:t>Cache</a:t>
            </a:r>
            <a:r>
              <a:rPr lang="zh-CN" altLang="en-US" sz="2400" dirty="0"/>
              <a:t>中保存着</a:t>
            </a:r>
            <a:r>
              <a:rPr lang="en-US" altLang="zh-CN" sz="2400" dirty="0"/>
              <a:t>CPU</a:t>
            </a:r>
            <a:r>
              <a:rPr lang="zh-CN" altLang="en-US" sz="2400" dirty="0"/>
              <a:t>刚用过或循环使用的一部分数据，当</a:t>
            </a:r>
            <a:r>
              <a:rPr lang="en-US" altLang="zh-CN" sz="2400" dirty="0"/>
              <a:t>CPU</a:t>
            </a:r>
            <a:r>
              <a:rPr lang="zh-CN" altLang="en-US" sz="2400" dirty="0"/>
              <a:t>再次使用该部分数据时可从</a:t>
            </a:r>
            <a:r>
              <a:rPr lang="en-US" altLang="zh-CN" sz="2400" dirty="0"/>
              <a:t>Cache</a:t>
            </a:r>
            <a:r>
              <a:rPr lang="zh-CN" altLang="en-US" sz="2400" dirty="0"/>
              <a:t>中直接调用</a:t>
            </a:r>
            <a:r>
              <a:rPr lang="en-US" altLang="zh-CN" sz="2400" dirty="0"/>
              <a:t>,</a:t>
            </a:r>
            <a:r>
              <a:rPr lang="zh-CN" altLang="en-US" sz="2400" dirty="0"/>
              <a:t>这样就减少了</a:t>
            </a:r>
            <a:r>
              <a:rPr lang="en-US" altLang="zh-CN" sz="2400" dirty="0"/>
              <a:t>CPU</a:t>
            </a:r>
            <a:r>
              <a:rPr lang="zh-CN" altLang="en-US" sz="2400" dirty="0"/>
              <a:t>的等待时间</a:t>
            </a:r>
            <a:r>
              <a:rPr lang="en-US" altLang="zh-CN" sz="2400" dirty="0"/>
              <a:t>,</a:t>
            </a:r>
            <a:r>
              <a:rPr lang="zh-CN" altLang="en-US" sz="2400" dirty="0"/>
              <a:t>提高了系统的效率。</a:t>
            </a:r>
            <a:endParaRPr lang="en-US" altLang="zh-CN" sz="2400" dirty="0"/>
          </a:p>
          <a:p>
            <a:pPr lvl="1"/>
            <a:r>
              <a:rPr lang="en-US" altLang="zh-CN" sz="2000" dirty="0"/>
              <a:t>Cache</a:t>
            </a:r>
            <a:r>
              <a:rPr lang="zh-CN" altLang="en-US" sz="2000" dirty="0"/>
              <a:t>又分为一级</a:t>
            </a:r>
            <a:r>
              <a:rPr lang="en-US" altLang="zh-CN" sz="2000" dirty="0"/>
              <a:t>Cache(L1 Cache)</a:t>
            </a:r>
            <a:r>
              <a:rPr lang="zh-CN" altLang="en-US" sz="2000" dirty="0"/>
              <a:t>、二级</a:t>
            </a:r>
            <a:r>
              <a:rPr lang="en-US" altLang="zh-CN" sz="2000" dirty="0"/>
              <a:t>Cache(L2 Cache)</a:t>
            </a:r>
            <a:r>
              <a:rPr lang="zh-CN" altLang="en-US" sz="2000" dirty="0"/>
              <a:t>和三级</a:t>
            </a:r>
            <a:r>
              <a:rPr lang="en-US" altLang="zh-CN" sz="2000" dirty="0"/>
              <a:t>Cache</a:t>
            </a:r>
            <a:r>
              <a:rPr lang="zh-CN" altLang="en-US" sz="2000" dirty="0"/>
              <a:t>（</a:t>
            </a:r>
            <a:r>
              <a:rPr lang="en-US" altLang="zh-CN" sz="2000" dirty="0"/>
              <a:t>L3 Cache</a:t>
            </a:r>
            <a:r>
              <a:rPr lang="zh-CN" altLang="en-US" sz="2000" dirty="0"/>
              <a:t>），</a:t>
            </a:r>
            <a:r>
              <a:rPr lang="en-US" altLang="zh-CN" sz="2000" dirty="0"/>
              <a:t>L1 Cache</a:t>
            </a:r>
            <a:r>
              <a:rPr lang="zh-CN" altLang="en-US" sz="2000" dirty="0"/>
              <a:t>集成在</a:t>
            </a:r>
            <a:r>
              <a:rPr lang="en-US" altLang="zh-CN" sz="2000" dirty="0"/>
              <a:t>CPU</a:t>
            </a:r>
            <a:r>
              <a:rPr lang="zh-CN" altLang="en-US" sz="2000" dirty="0"/>
              <a:t>内部，</a:t>
            </a:r>
            <a:r>
              <a:rPr lang="en-US" altLang="zh-CN" sz="2000" dirty="0"/>
              <a:t>L2 Cache</a:t>
            </a:r>
            <a:r>
              <a:rPr lang="zh-CN" altLang="en-US" sz="2000" dirty="0"/>
              <a:t>早期一般是焊在主板上</a:t>
            </a:r>
            <a:r>
              <a:rPr lang="en-US" altLang="zh-CN" sz="2000" dirty="0"/>
              <a:t>,</a:t>
            </a:r>
            <a:r>
              <a:rPr lang="zh-CN" altLang="en-US" sz="2000" dirty="0"/>
              <a:t>现在也都集成在</a:t>
            </a:r>
            <a:r>
              <a:rPr lang="en-US" altLang="zh-CN" sz="2000" dirty="0"/>
              <a:t>CPU</a:t>
            </a:r>
            <a:r>
              <a:rPr lang="zh-CN" altLang="en-US" sz="2000" dirty="0"/>
              <a:t>内部，常见的容量有</a:t>
            </a:r>
            <a:r>
              <a:rPr lang="en-US" altLang="zh-CN" sz="2000" dirty="0"/>
              <a:t>256KB</a:t>
            </a:r>
            <a:r>
              <a:rPr lang="zh-CN" altLang="en-US" sz="2000" dirty="0"/>
              <a:t>或</a:t>
            </a:r>
            <a:r>
              <a:rPr lang="en-US" altLang="zh-CN" sz="2000" dirty="0"/>
              <a:t>512KB L2 Cache</a:t>
            </a:r>
            <a:r>
              <a:rPr lang="zh-CN" altLang="en-US" sz="2000" dirty="0"/>
              <a:t>。</a:t>
            </a:r>
            <a:r>
              <a:rPr lang="en-US" altLang="zh-CN" sz="2000" dirty="0"/>
              <a:t>L3</a:t>
            </a:r>
            <a:r>
              <a:rPr lang="zh-CN" altLang="en-US" sz="2000" dirty="0"/>
              <a:t>被加入到</a:t>
            </a:r>
            <a:r>
              <a:rPr lang="en-US" altLang="zh-CN" sz="2000" b="1" dirty="0">
                <a:solidFill>
                  <a:srgbClr val="FF0000"/>
                </a:solidFill>
              </a:rPr>
              <a:t>CPU Die</a:t>
            </a:r>
            <a:r>
              <a:rPr lang="zh-CN" altLang="en-US" sz="2000" dirty="0"/>
              <a:t>中，它在逻辑上是共享模式</a:t>
            </a:r>
            <a:r>
              <a:rPr lang="en-US" altLang="zh-CN" sz="2000" dirty="0"/>
              <a:t>(</a:t>
            </a:r>
            <a:r>
              <a:rPr lang="zh-CN" altLang="en-US" sz="2000" dirty="0"/>
              <a:t>多核</a:t>
            </a:r>
            <a:r>
              <a:rPr lang="en-US" altLang="zh-CN" sz="2000" dirty="0"/>
              <a:t>CPU</a:t>
            </a:r>
            <a:r>
              <a:rPr lang="zh-CN" altLang="en-US" sz="2000" dirty="0"/>
              <a:t>之间共享</a:t>
            </a:r>
            <a:r>
              <a:rPr lang="en-US" altLang="zh-CN" sz="2000" dirty="0"/>
              <a:t>)</a:t>
            </a:r>
            <a:r>
              <a:rPr lang="zh-CN" altLang="en-US" sz="2000" dirty="0"/>
              <a:t>。而</a:t>
            </a:r>
            <a:r>
              <a:rPr lang="en-US" altLang="zh-CN" sz="2000" dirty="0"/>
              <a:t>L2</a:t>
            </a:r>
            <a:r>
              <a:rPr lang="zh-CN" altLang="en-US" sz="2000" dirty="0"/>
              <a:t>则被每个</a:t>
            </a:r>
            <a:r>
              <a:rPr lang="en-US" altLang="zh-CN" sz="2000" dirty="0"/>
              <a:t>Core</a:t>
            </a:r>
            <a:r>
              <a:rPr lang="zh-CN" altLang="en-US" sz="2000" dirty="0"/>
              <a:t>单独占据。这时</a:t>
            </a:r>
            <a:r>
              <a:rPr lang="en-US" altLang="zh-CN" sz="2000" dirty="0"/>
              <a:t>L2</a:t>
            </a:r>
            <a:r>
              <a:rPr lang="zh-CN" altLang="en-US" sz="2000" dirty="0"/>
              <a:t>也常被指做</a:t>
            </a:r>
            <a:r>
              <a:rPr lang="en-US" altLang="zh-CN" sz="2000" dirty="0"/>
              <a:t>MLC</a:t>
            </a:r>
            <a:r>
              <a:rPr lang="zh-CN" altLang="en-US" sz="2000" dirty="0"/>
              <a:t>（</a:t>
            </a:r>
            <a:r>
              <a:rPr lang="en-US" altLang="zh-CN" sz="2000" dirty="0"/>
              <a:t>Middle Level Cache</a:t>
            </a:r>
            <a:r>
              <a:rPr lang="zh-CN" altLang="en-US" sz="2000" dirty="0"/>
              <a:t>），而</a:t>
            </a:r>
            <a:r>
              <a:rPr lang="en-US" altLang="zh-CN" sz="2000" dirty="0"/>
              <a:t>L3</a:t>
            </a:r>
            <a:r>
              <a:rPr lang="zh-CN" altLang="en-US" sz="2000" dirty="0"/>
              <a:t>也被叫做</a:t>
            </a:r>
            <a:r>
              <a:rPr lang="en-US" altLang="zh-CN" sz="2000" dirty="0"/>
              <a:t>LLC</a:t>
            </a:r>
            <a:r>
              <a:rPr lang="zh-CN" altLang="en-US" sz="2000" dirty="0"/>
              <a:t>（</a:t>
            </a:r>
            <a:r>
              <a:rPr lang="en-US" altLang="zh-CN" sz="2000" dirty="0"/>
              <a:t>Last Level Cache</a:t>
            </a:r>
            <a:r>
              <a:rPr lang="zh-CN" altLang="en-US" sz="2000" dirty="0"/>
              <a:t>）。</a:t>
            </a:r>
          </a:p>
          <a:p>
            <a:endParaRPr lang="zh-CN" altLang="en-US" sz="2400" dirty="0"/>
          </a:p>
          <a:p>
            <a:r>
              <a:rPr lang="zh-CN" altLang="en-US" sz="2400" dirty="0"/>
              <a:t>总结：大致来说数据是通过</a:t>
            </a:r>
            <a:r>
              <a:rPr lang="zh-CN" altLang="en-US" sz="2400" b="1" dirty="0"/>
              <a:t>内存</a:t>
            </a:r>
            <a:r>
              <a:rPr lang="en-US" altLang="zh-CN" sz="2400" b="1" dirty="0"/>
              <a:t>-Cache-</a:t>
            </a:r>
            <a:r>
              <a:rPr lang="zh-CN" altLang="en-US" sz="2400" b="1" dirty="0"/>
              <a:t>寄存器</a:t>
            </a:r>
            <a:r>
              <a:rPr lang="zh-CN" altLang="en-US" sz="2400" dirty="0"/>
              <a:t>，</a:t>
            </a:r>
            <a:r>
              <a:rPr lang="en-US" altLang="zh-CN" sz="2400" dirty="0"/>
              <a:t>Cache</a:t>
            </a:r>
            <a:r>
              <a:rPr lang="zh-CN" altLang="en-US" sz="2400" dirty="0"/>
              <a:t>缓存则是为了弥补</a:t>
            </a:r>
            <a:r>
              <a:rPr lang="en-US" altLang="zh-CN" sz="2400" dirty="0"/>
              <a:t>CPU</a:t>
            </a:r>
            <a:r>
              <a:rPr lang="zh-CN" altLang="en-US" sz="2400" dirty="0"/>
              <a:t>与内存之间运算速度的差异而设置的的部件。</a:t>
            </a:r>
          </a:p>
        </p:txBody>
      </p:sp>
    </p:spTree>
    <p:extLst>
      <p:ext uri="{BB962C8B-B14F-4D97-AF65-F5344CB8AC3E}">
        <p14:creationId xmlns:p14="http://schemas.microsoft.com/office/powerpoint/2010/main" val="267720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31146" y="383822"/>
            <a:ext cx="9070397" cy="6186311"/>
          </a:xfrm>
          <a:prstGeom prst="rect">
            <a:avLst/>
          </a:prstGeom>
        </p:spPr>
      </p:pic>
    </p:spTree>
    <p:extLst>
      <p:ext uri="{BB962C8B-B14F-4D97-AF65-F5344CB8AC3E}">
        <p14:creationId xmlns:p14="http://schemas.microsoft.com/office/powerpoint/2010/main" val="1225674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E47ED8-7FE7-4427-8AE2-9FE9927CB742}"/>
              </a:ext>
            </a:extLst>
          </p:cNvPr>
          <p:cNvPicPr>
            <a:picLocks noChangeAspect="1"/>
          </p:cNvPicPr>
          <p:nvPr/>
        </p:nvPicPr>
        <p:blipFill>
          <a:blip r:embed="rId2"/>
          <a:stretch>
            <a:fillRect/>
          </a:stretch>
        </p:blipFill>
        <p:spPr>
          <a:xfrm>
            <a:off x="650240" y="1910114"/>
            <a:ext cx="10867217" cy="4528008"/>
          </a:xfrm>
          <a:prstGeom prst="rect">
            <a:avLst/>
          </a:prstGeom>
        </p:spPr>
      </p:pic>
    </p:spTree>
    <p:extLst>
      <p:ext uri="{BB962C8B-B14F-4D97-AF65-F5344CB8AC3E}">
        <p14:creationId xmlns:p14="http://schemas.microsoft.com/office/powerpoint/2010/main" val="60234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Die</a:t>
            </a:r>
            <a:endParaRPr lang="zh-CN" altLang="en-US" dirty="0"/>
          </a:p>
        </p:txBody>
      </p:sp>
      <p:sp>
        <p:nvSpPr>
          <p:cNvPr id="3" name="内容占位符 2"/>
          <p:cNvSpPr>
            <a:spLocks noGrp="1"/>
          </p:cNvSpPr>
          <p:nvPr>
            <p:ph idx="1"/>
          </p:nvPr>
        </p:nvSpPr>
        <p:spPr>
          <a:xfrm>
            <a:off x="556684" y="2017713"/>
            <a:ext cx="11383433" cy="4114800"/>
          </a:xfrm>
        </p:spPr>
        <p:txBody>
          <a:bodyPr/>
          <a:lstStyle/>
          <a:p>
            <a:r>
              <a:rPr lang="en-US" altLang="zh-CN" sz="2800" dirty="0"/>
              <a:t>Die</a:t>
            </a:r>
            <a:r>
              <a:rPr lang="zh-CN" altLang="en-US" sz="2800" dirty="0"/>
              <a:t>是处理器在生产过程中引入的概念</a:t>
            </a:r>
            <a:endParaRPr lang="en-US" altLang="zh-CN" sz="2800" dirty="0"/>
          </a:p>
          <a:p>
            <a:r>
              <a:rPr lang="en-US" altLang="zh-CN" sz="2800" dirty="0"/>
              <a:t>Die</a:t>
            </a:r>
            <a:r>
              <a:rPr lang="zh-CN" altLang="en-US" sz="2800" dirty="0"/>
              <a:t>或者</a:t>
            </a:r>
            <a:r>
              <a:rPr lang="en-US" altLang="zh-CN" sz="2800" dirty="0"/>
              <a:t>CPU Die</a:t>
            </a:r>
            <a:r>
              <a:rPr lang="zh-CN" altLang="en-US" sz="2800" dirty="0"/>
              <a:t>指的是处理器在生产过程中，从晶圆（</a:t>
            </a:r>
            <a:r>
              <a:rPr lang="en-US" altLang="zh-CN" sz="2800" dirty="0"/>
              <a:t>Silicon Wafer</a:t>
            </a:r>
            <a:r>
              <a:rPr lang="zh-CN" altLang="en-US" sz="2800" dirty="0"/>
              <a:t>）上切割下来的一个个小方块（这也是为啥消费者看到的</a:t>
            </a:r>
            <a:r>
              <a:rPr lang="en-US" altLang="zh-CN" sz="2800" dirty="0"/>
              <a:t>CPU</a:t>
            </a:r>
            <a:r>
              <a:rPr lang="zh-CN" altLang="en-US" sz="2800" dirty="0"/>
              <a:t>芯片为什么都是方的的原因），在切割下来之前，每个小方块（</a:t>
            </a:r>
            <a:r>
              <a:rPr lang="en-US" altLang="zh-CN" sz="2800" dirty="0"/>
              <a:t>Die</a:t>
            </a:r>
            <a:r>
              <a:rPr lang="zh-CN" altLang="en-US" sz="2800" dirty="0"/>
              <a:t>）都需要经过各种加工，将电路逻辑刻到该</a:t>
            </a:r>
            <a:r>
              <a:rPr lang="en-US" altLang="zh-CN" sz="2800" dirty="0"/>
              <a:t>Die</a:t>
            </a:r>
            <a:r>
              <a:rPr lang="zh-CN" altLang="en-US" sz="2800" dirty="0"/>
              <a:t>上面。</a:t>
            </a:r>
            <a:endParaRPr lang="en-US" altLang="zh-CN" sz="2800" dirty="0"/>
          </a:p>
          <a:p>
            <a:r>
              <a:rPr lang="zh-CN" altLang="en-US" sz="2800" dirty="0"/>
              <a:t>晶圆是指制作硅半导体电路所用的硅晶片，其原始材料是硅</a:t>
            </a:r>
          </a:p>
        </p:txBody>
      </p:sp>
      <p:pic>
        <p:nvPicPr>
          <p:cNvPr id="4" name="图片 3"/>
          <p:cNvPicPr>
            <a:picLocks noChangeAspect="1"/>
          </p:cNvPicPr>
          <p:nvPr/>
        </p:nvPicPr>
        <p:blipFill>
          <a:blip r:embed="rId2"/>
          <a:stretch>
            <a:fillRect/>
          </a:stretch>
        </p:blipFill>
        <p:spPr>
          <a:xfrm>
            <a:off x="2725619" y="4887878"/>
            <a:ext cx="3522782" cy="1970122"/>
          </a:xfrm>
          <a:prstGeom prst="rect">
            <a:avLst/>
          </a:prstGeom>
        </p:spPr>
      </p:pic>
      <p:pic>
        <p:nvPicPr>
          <p:cNvPr id="5" name="图片 4"/>
          <p:cNvPicPr>
            <a:picLocks noChangeAspect="1"/>
          </p:cNvPicPr>
          <p:nvPr/>
        </p:nvPicPr>
        <p:blipFill>
          <a:blip r:embed="rId3"/>
          <a:stretch>
            <a:fillRect/>
          </a:stretch>
        </p:blipFill>
        <p:spPr>
          <a:xfrm>
            <a:off x="6759615" y="4894058"/>
            <a:ext cx="2532161" cy="1963942"/>
          </a:xfrm>
          <a:prstGeom prst="rect">
            <a:avLst/>
          </a:prstGeom>
        </p:spPr>
      </p:pic>
    </p:spTree>
    <p:extLst>
      <p:ext uri="{BB962C8B-B14F-4D97-AF65-F5344CB8AC3E}">
        <p14:creationId xmlns:p14="http://schemas.microsoft.com/office/powerpoint/2010/main" val="250204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endParaRPr lang="zh-CN" altLang="en-US" dirty="0"/>
          </a:p>
        </p:txBody>
      </p:sp>
      <p:pic>
        <p:nvPicPr>
          <p:cNvPr id="4" name="内容占位符 3"/>
          <p:cNvPicPr>
            <a:picLocks noGrp="1" noChangeAspect="1"/>
          </p:cNvPicPr>
          <p:nvPr>
            <p:ph idx="1"/>
          </p:nvPr>
        </p:nvPicPr>
        <p:blipFill>
          <a:blip r:embed="rId2"/>
          <a:stretch>
            <a:fillRect/>
          </a:stretch>
        </p:blipFill>
        <p:spPr>
          <a:xfrm>
            <a:off x="947821" y="2556768"/>
            <a:ext cx="2146835" cy="2137562"/>
          </a:xfrm>
          <a:prstGeom prst="rect">
            <a:avLst/>
          </a:prstGeom>
        </p:spPr>
      </p:pic>
      <p:pic>
        <p:nvPicPr>
          <p:cNvPr id="5" name="图片 4"/>
          <p:cNvPicPr>
            <a:picLocks noChangeAspect="1"/>
          </p:cNvPicPr>
          <p:nvPr/>
        </p:nvPicPr>
        <p:blipFill>
          <a:blip r:embed="rId3"/>
          <a:stretch>
            <a:fillRect/>
          </a:stretch>
        </p:blipFill>
        <p:spPr>
          <a:xfrm>
            <a:off x="4762094" y="2317072"/>
            <a:ext cx="4375064" cy="3747031"/>
          </a:xfrm>
          <a:prstGeom prst="rect">
            <a:avLst/>
          </a:prstGeom>
        </p:spPr>
      </p:pic>
    </p:spTree>
    <p:extLst>
      <p:ext uri="{BB962C8B-B14F-4D97-AF65-F5344CB8AC3E}">
        <p14:creationId xmlns:p14="http://schemas.microsoft.com/office/powerpoint/2010/main" val="948685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为什么晶圆是圆的，这主要是由于晶圆的制作工艺决定的</a:t>
            </a:r>
            <a:endParaRPr lang="en-US" altLang="zh-CN" dirty="0"/>
          </a:p>
          <a:p>
            <a:r>
              <a:rPr lang="zh-CN" altLang="en-US" dirty="0"/>
              <a:t>而为什么切割出来的</a:t>
            </a:r>
            <a:r>
              <a:rPr lang="en-US" altLang="zh-CN" dirty="0"/>
              <a:t>Die</a:t>
            </a:r>
            <a:r>
              <a:rPr lang="zh-CN" altLang="en-US" dirty="0"/>
              <a:t>是方的，主要是为了切割方便，并且最大利用</a:t>
            </a:r>
            <a:r>
              <a:rPr lang="en-US" altLang="zh-CN" dirty="0"/>
              <a:t>Die</a:t>
            </a:r>
            <a:r>
              <a:rPr lang="zh-CN" altLang="en-US" dirty="0"/>
              <a:t>的面积。理论上，只要晶圆做得足够大，</a:t>
            </a:r>
            <a:r>
              <a:rPr lang="en-US" altLang="zh-CN" dirty="0"/>
              <a:t>Die</a:t>
            </a:r>
            <a:r>
              <a:rPr lang="zh-CN" altLang="en-US" dirty="0"/>
              <a:t>的面积足够小，晶圆的利用率就可以无限接近</a:t>
            </a:r>
            <a:r>
              <a:rPr lang="en-US" altLang="zh-CN" dirty="0"/>
              <a:t>100%</a:t>
            </a:r>
            <a:r>
              <a:rPr lang="zh-CN" altLang="en-US" dirty="0"/>
              <a:t>。</a:t>
            </a:r>
          </a:p>
        </p:txBody>
      </p:sp>
    </p:spTree>
    <p:extLst>
      <p:ext uri="{BB962C8B-B14F-4D97-AF65-F5344CB8AC3E}">
        <p14:creationId xmlns:p14="http://schemas.microsoft.com/office/powerpoint/2010/main" val="934690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9934" y="1844718"/>
            <a:ext cx="11383433" cy="4114800"/>
          </a:xfrm>
        </p:spPr>
        <p:txBody>
          <a:bodyPr/>
          <a:lstStyle/>
          <a:p>
            <a:r>
              <a:rPr lang="zh-CN" altLang="en-US" dirty="0"/>
              <a:t>对于主流的</a:t>
            </a:r>
            <a:r>
              <a:rPr lang="en-US" altLang="zh-CN" dirty="0"/>
              <a:t>CPU</a:t>
            </a:r>
            <a:r>
              <a:rPr lang="zh-CN" altLang="en-US" dirty="0"/>
              <a:t>厂商</a:t>
            </a:r>
            <a:r>
              <a:rPr lang="en-US" altLang="zh-CN" dirty="0"/>
              <a:t>Intel</a:t>
            </a:r>
            <a:r>
              <a:rPr lang="zh-CN" altLang="en-US" dirty="0"/>
              <a:t>和</a:t>
            </a:r>
            <a:r>
              <a:rPr lang="en-US" altLang="zh-CN" dirty="0"/>
              <a:t>AMD</a:t>
            </a:r>
            <a:r>
              <a:rPr lang="zh-CN" altLang="en-US" dirty="0"/>
              <a:t>而言，他们会将</a:t>
            </a:r>
            <a:r>
              <a:rPr lang="en-US" altLang="zh-CN" dirty="0"/>
              <a:t>1</a:t>
            </a:r>
            <a:r>
              <a:rPr lang="zh-CN" altLang="en-US" dirty="0"/>
              <a:t>个或者</a:t>
            </a:r>
            <a:r>
              <a:rPr lang="en-US" altLang="zh-CN" dirty="0"/>
              <a:t>N</a:t>
            </a:r>
            <a:r>
              <a:rPr lang="zh-CN" altLang="en-US" dirty="0"/>
              <a:t>个</a:t>
            </a:r>
            <a:r>
              <a:rPr lang="en-US" altLang="zh-CN" dirty="0"/>
              <a:t>CPU Die</a:t>
            </a:r>
            <a:r>
              <a:rPr lang="zh-CN" altLang="en-US" dirty="0"/>
              <a:t>封装起来形成一个</a:t>
            </a:r>
            <a:r>
              <a:rPr lang="en-US" altLang="zh-CN" dirty="0"/>
              <a:t>CPU Package</a:t>
            </a:r>
            <a:r>
              <a:rPr lang="zh-CN" altLang="en-US" dirty="0"/>
              <a:t>，有时候也叫作</a:t>
            </a:r>
            <a:r>
              <a:rPr lang="en-US" altLang="zh-CN" dirty="0"/>
              <a:t>CPU Socket</a:t>
            </a:r>
          </a:p>
          <a:p>
            <a:r>
              <a:rPr lang="zh-CN" altLang="en-US" dirty="0"/>
              <a:t>如果我们自己组装过电脑的话，应该知道</a:t>
            </a:r>
            <a:r>
              <a:rPr lang="en-US" altLang="zh-CN" dirty="0" err="1"/>
              <a:t>cpu</a:t>
            </a:r>
            <a:r>
              <a:rPr lang="zh-CN" altLang="en-US" dirty="0"/>
              <a:t>是通过一个插槽安装在主板上的，这个插槽就叫做 </a:t>
            </a:r>
            <a:r>
              <a:rPr lang="en-US" altLang="zh-CN" dirty="0" err="1"/>
              <a:t>cpu</a:t>
            </a:r>
            <a:r>
              <a:rPr lang="en-US" altLang="zh-CN" dirty="0"/>
              <a:t> socket</a:t>
            </a:r>
            <a:r>
              <a:rPr lang="zh-CN" altLang="en-US" dirty="0"/>
              <a:t>，它长这个样子：</a:t>
            </a:r>
          </a:p>
        </p:txBody>
      </p:sp>
      <p:pic>
        <p:nvPicPr>
          <p:cNvPr id="4" name="图片 3"/>
          <p:cNvPicPr>
            <a:picLocks noChangeAspect="1"/>
          </p:cNvPicPr>
          <p:nvPr/>
        </p:nvPicPr>
        <p:blipFill>
          <a:blip r:embed="rId2"/>
          <a:stretch>
            <a:fillRect/>
          </a:stretch>
        </p:blipFill>
        <p:spPr>
          <a:xfrm>
            <a:off x="1861389" y="4624515"/>
            <a:ext cx="4430261" cy="2131541"/>
          </a:xfrm>
          <a:prstGeom prst="rect">
            <a:avLst/>
          </a:prstGeom>
        </p:spPr>
      </p:pic>
      <p:pic>
        <p:nvPicPr>
          <p:cNvPr id="5" name="图片 4"/>
          <p:cNvPicPr>
            <a:picLocks noChangeAspect="1"/>
          </p:cNvPicPr>
          <p:nvPr/>
        </p:nvPicPr>
        <p:blipFill>
          <a:blip r:embed="rId3"/>
          <a:stretch>
            <a:fillRect/>
          </a:stretch>
        </p:blipFill>
        <p:spPr>
          <a:xfrm>
            <a:off x="6567430" y="4522573"/>
            <a:ext cx="3713392" cy="2335427"/>
          </a:xfrm>
          <a:prstGeom prst="rect">
            <a:avLst/>
          </a:prstGeom>
        </p:spPr>
      </p:pic>
    </p:spTree>
    <p:extLst>
      <p:ext uri="{BB962C8B-B14F-4D97-AF65-F5344CB8AC3E}">
        <p14:creationId xmlns:p14="http://schemas.microsoft.com/office/powerpoint/2010/main" val="1696709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en-US" altLang="zh-CN" dirty="0"/>
          </a:p>
          <a:p>
            <a:endParaRPr lang="en-US" altLang="zh-CN" dirty="0"/>
          </a:p>
          <a:p>
            <a:r>
              <a:rPr lang="zh-CN" altLang="en-US" dirty="0"/>
              <a:t>由于</a:t>
            </a:r>
            <a:r>
              <a:rPr lang="en-US" altLang="zh-CN" dirty="0"/>
              <a:t>CPU Die</a:t>
            </a:r>
            <a:r>
              <a:rPr lang="zh-CN" altLang="en-US" dirty="0"/>
              <a:t>的制作工艺及其复杂，导致</a:t>
            </a:r>
            <a:r>
              <a:rPr lang="en-US" altLang="zh-CN" dirty="0"/>
              <a:t>CPU Die</a:t>
            </a:r>
            <a:r>
              <a:rPr lang="zh-CN" altLang="en-US" dirty="0"/>
              <a:t>的大小会很大地影响到</a:t>
            </a:r>
            <a:r>
              <a:rPr lang="en-US" altLang="zh-CN" dirty="0"/>
              <a:t>CPU Die</a:t>
            </a:r>
            <a:r>
              <a:rPr lang="zh-CN" altLang="en-US" dirty="0"/>
              <a:t>的良品率，即</a:t>
            </a:r>
            <a:r>
              <a:rPr lang="en-US" altLang="zh-CN" dirty="0"/>
              <a:t>CPU Die</a:t>
            </a:r>
            <a:r>
              <a:rPr lang="zh-CN" altLang="en-US" dirty="0"/>
              <a:t>的大小越大，则</a:t>
            </a:r>
            <a:r>
              <a:rPr lang="en-US" altLang="zh-CN" dirty="0"/>
              <a:t>CPU Die</a:t>
            </a:r>
            <a:r>
              <a:rPr lang="zh-CN" altLang="en-US" dirty="0"/>
              <a:t>出错的概率越高，良品率也越低，相应的成本也越高。</a:t>
            </a:r>
          </a:p>
        </p:txBody>
      </p:sp>
    </p:spTree>
    <p:extLst>
      <p:ext uri="{BB962C8B-B14F-4D97-AF65-F5344CB8AC3E}">
        <p14:creationId xmlns:p14="http://schemas.microsoft.com/office/powerpoint/2010/main" val="2085867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7867500" y="4137291"/>
            <a:ext cx="4371949" cy="2698220"/>
          </a:xfrm>
          <a:prstGeom prst="rect">
            <a:avLst/>
          </a:prstGeom>
        </p:spPr>
      </p:pic>
      <p:pic>
        <p:nvPicPr>
          <p:cNvPr id="2050" name="Picture 2" descr="https://img.diangon.com/portal/201504/11/210552i7r8vb87sjshk5c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16" y="151607"/>
            <a:ext cx="7702484" cy="5334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917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多处理器系统</a:t>
            </a:r>
          </a:p>
        </p:txBody>
      </p:sp>
      <p:sp>
        <p:nvSpPr>
          <p:cNvPr id="3" name="内容占位符 2"/>
          <p:cNvSpPr>
            <a:spLocks noGrp="1"/>
          </p:cNvSpPr>
          <p:nvPr>
            <p:ph idx="1"/>
          </p:nvPr>
        </p:nvSpPr>
        <p:spPr/>
        <p:txBody>
          <a:bodyPr/>
          <a:lstStyle/>
          <a:p>
            <a:r>
              <a:rPr lang="zh-CN" altLang="en-US" dirty="0"/>
              <a:t>广义上说，使用多台计算机协同工作来完成所要求的任务的计算机系统都是多处理机系统。</a:t>
            </a:r>
            <a:endParaRPr lang="en-US" altLang="zh-CN" dirty="0"/>
          </a:p>
          <a:p>
            <a:r>
              <a:rPr lang="zh-CN" altLang="en-US" dirty="0"/>
              <a:t>传统的狭义多处理机系统是指利用系统内的多个</a:t>
            </a:r>
            <a:r>
              <a:rPr lang="en-US" altLang="zh-CN" dirty="0"/>
              <a:t>CPU</a:t>
            </a:r>
            <a:r>
              <a:rPr lang="zh-CN" altLang="en-US" dirty="0"/>
              <a:t>并行执行用户多个程序，以提高系统的吞吐量或用来进行冗余操作以提高系统的可靠性。</a:t>
            </a:r>
          </a:p>
        </p:txBody>
      </p:sp>
    </p:spTree>
    <p:extLst>
      <p:ext uri="{BB962C8B-B14F-4D97-AF65-F5344CB8AC3E}">
        <p14:creationId xmlns:p14="http://schemas.microsoft.com/office/powerpoint/2010/main" val="4204243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多处理器系统</a:t>
            </a:r>
          </a:p>
        </p:txBody>
      </p:sp>
      <p:pic>
        <p:nvPicPr>
          <p:cNvPr id="1026" name="Picture 2" descr="“multi processor architecture”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r="7268"/>
          <a:stretch/>
        </p:blipFill>
        <p:spPr bwMode="auto">
          <a:xfrm>
            <a:off x="376953" y="1885244"/>
            <a:ext cx="6257637" cy="31608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多处理器 L2 L3”的图片搜索结果"/>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5411" r="15218"/>
          <a:stretch/>
        </p:blipFill>
        <p:spPr bwMode="auto">
          <a:xfrm>
            <a:off x="6795911" y="2677121"/>
            <a:ext cx="5294490" cy="4027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3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a:t>
            </a:r>
          </a:p>
        </p:txBody>
      </p:sp>
      <p:sp>
        <p:nvSpPr>
          <p:cNvPr id="3" name="内容占位符 2"/>
          <p:cNvSpPr>
            <a:spLocks noGrp="1"/>
          </p:cNvSpPr>
          <p:nvPr>
            <p:ph idx="1"/>
          </p:nvPr>
        </p:nvSpPr>
        <p:spPr/>
        <p:txBody>
          <a:bodyPr/>
          <a:lstStyle/>
          <a:p>
            <a:r>
              <a:rPr lang="zh-CN" altLang="en-US" dirty="0"/>
              <a:t>在一个</a:t>
            </a:r>
            <a:r>
              <a:rPr lang="en-US" altLang="zh-CN" dirty="0"/>
              <a:t>Chip</a:t>
            </a:r>
            <a:r>
              <a:rPr lang="zh-CN" altLang="en-US" dirty="0"/>
              <a:t>里面，把计算的电路做了多份，每份叫一个“核心”或者内核了（</a:t>
            </a:r>
            <a:r>
              <a:rPr lang="en-US" altLang="zh-CN" dirty="0"/>
              <a:t>Core</a:t>
            </a:r>
            <a:r>
              <a:rPr lang="zh-CN" altLang="en-US" dirty="0"/>
              <a:t>）。（独立执行单元、中央处理单元）</a:t>
            </a:r>
            <a:endParaRPr lang="en-US" altLang="zh-CN" dirty="0"/>
          </a:p>
          <a:p>
            <a:r>
              <a:rPr lang="en-US" altLang="zh-CN" sz="2800" dirty="0"/>
              <a:t>A </a:t>
            </a:r>
            <a:r>
              <a:rPr lang="en-US" altLang="zh-CN" sz="2800" dirty="0">
                <a:solidFill>
                  <a:srgbClr val="FF0000"/>
                </a:solidFill>
              </a:rPr>
              <a:t>core</a:t>
            </a:r>
            <a:r>
              <a:rPr lang="en-US" altLang="zh-CN" sz="2800" dirty="0"/>
              <a:t> is usually the </a:t>
            </a:r>
            <a:r>
              <a:rPr lang="en-US" altLang="zh-CN" sz="2800" dirty="0">
                <a:solidFill>
                  <a:srgbClr val="FF0000"/>
                </a:solidFill>
              </a:rPr>
              <a:t>basic computation unit of the CPU </a:t>
            </a:r>
            <a:r>
              <a:rPr lang="en-US" altLang="zh-CN" sz="2800" dirty="0"/>
              <a:t>- it can run a single program context (or multiple ones if it supports hardware threads such as </a:t>
            </a:r>
            <a:r>
              <a:rPr lang="en-US" altLang="zh-CN" sz="2800" dirty="0" err="1"/>
              <a:t>hyperthreading</a:t>
            </a:r>
            <a:r>
              <a:rPr lang="en-US" altLang="zh-CN" sz="2800" dirty="0"/>
              <a:t> on Intel CPUs), maintaining the correct program state, registers, and correct execution order, and performing the operations through ALUs. For optimization purposes, a core can also hold on-core caches with copies of frequently used memory chunks.</a:t>
            </a:r>
            <a:endParaRPr lang="zh-CN" altLang="en-US" sz="2800" dirty="0"/>
          </a:p>
        </p:txBody>
      </p:sp>
      <p:pic>
        <p:nvPicPr>
          <p:cNvPr id="4" name="图片 3"/>
          <p:cNvPicPr>
            <a:picLocks noChangeAspect="1"/>
          </p:cNvPicPr>
          <p:nvPr/>
        </p:nvPicPr>
        <p:blipFill>
          <a:blip r:embed="rId3"/>
          <a:stretch>
            <a:fillRect/>
          </a:stretch>
        </p:blipFill>
        <p:spPr>
          <a:xfrm>
            <a:off x="9882195" y="252517"/>
            <a:ext cx="1901426" cy="1385680"/>
          </a:xfrm>
          <a:prstGeom prst="rect">
            <a:avLst/>
          </a:prstGeom>
        </p:spPr>
      </p:pic>
    </p:spTree>
    <p:extLst>
      <p:ext uri="{BB962C8B-B14F-4D97-AF65-F5344CB8AC3E}">
        <p14:creationId xmlns:p14="http://schemas.microsoft.com/office/powerpoint/2010/main" val="1997341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多核处理器</a:t>
            </a:r>
          </a:p>
        </p:txBody>
      </p:sp>
      <p:sp>
        <p:nvSpPr>
          <p:cNvPr id="3" name="内容占位符 2"/>
          <p:cNvSpPr>
            <a:spLocks noGrp="1"/>
          </p:cNvSpPr>
          <p:nvPr>
            <p:ph idx="1"/>
          </p:nvPr>
        </p:nvSpPr>
        <p:spPr>
          <a:xfrm>
            <a:off x="556686" y="2017713"/>
            <a:ext cx="6329536" cy="4114800"/>
          </a:xfrm>
        </p:spPr>
        <p:txBody>
          <a:bodyPr/>
          <a:lstStyle/>
          <a:p>
            <a:r>
              <a:rPr lang="en-US" altLang="zh-CN" sz="2800" dirty="0"/>
              <a:t>A </a:t>
            </a:r>
            <a:r>
              <a:rPr lang="en-US" altLang="zh-CN" sz="2800" b="1" dirty="0">
                <a:solidFill>
                  <a:srgbClr val="FF0000"/>
                </a:solidFill>
              </a:rPr>
              <a:t>multi-core processor </a:t>
            </a:r>
            <a:r>
              <a:rPr lang="en-US" altLang="zh-CN" sz="2800" dirty="0"/>
              <a:t>is a computer processor integrated circuit with two or more </a:t>
            </a:r>
            <a:r>
              <a:rPr lang="en-US" altLang="zh-CN" sz="2800" dirty="0">
                <a:solidFill>
                  <a:srgbClr val="FF0000"/>
                </a:solidFill>
              </a:rPr>
              <a:t>separate processing units</a:t>
            </a:r>
            <a:r>
              <a:rPr lang="en-US" altLang="zh-CN" sz="2800" dirty="0"/>
              <a:t>, called cores, each of which reads and executes program instructions, as if the computer had several processors.</a:t>
            </a:r>
            <a:endParaRPr lang="zh-CN" altLang="en-US" sz="2800" dirty="0"/>
          </a:p>
        </p:txBody>
      </p:sp>
      <p:pic>
        <p:nvPicPr>
          <p:cNvPr id="4" name="图片 3"/>
          <p:cNvPicPr>
            <a:picLocks noChangeAspect="1"/>
          </p:cNvPicPr>
          <p:nvPr/>
        </p:nvPicPr>
        <p:blipFill>
          <a:blip r:embed="rId2"/>
          <a:stretch>
            <a:fillRect/>
          </a:stretch>
        </p:blipFill>
        <p:spPr>
          <a:xfrm>
            <a:off x="7518400" y="162620"/>
            <a:ext cx="4174565" cy="6333821"/>
          </a:xfrm>
          <a:prstGeom prst="rect">
            <a:avLst/>
          </a:prstGeom>
        </p:spPr>
      </p:pic>
    </p:spTree>
    <p:extLst>
      <p:ext uri="{BB962C8B-B14F-4D97-AF65-F5344CB8AC3E}">
        <p14:creationId xmlns:p14="http://schemas.microsoft.com/office/powerpoint/2010/main" val="172409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607734" y="0"/>
            <a:ext cx="7334349" cy="6726009"/>
          </a:xfrm>
          <a:prstGeom prst="rect">
            <a:avLst/>
          </a:prstGeom>
        </p:spPr>
      </p:pic>
    </p:spTree>
    <p:extLst>
      <p:ext uri="{BB962C8B-B14F-4D97-AF65-F5344CB8AC3E}">
        <p14:creationId xmlns:p14="http://schemas.microsoft.com/office/powerpoint/2010/main" val="1586465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很久之前是没有</a:t>
            </a:r>
            <a:r>
              <a:rPr lang="en-US" altLang="zh-CN" dirty="0"/>
              <a:t>core</a:t>
            </a:r>
            <a:r>
              <a:rPr lang="zh-CN" altLang="en-US" dirty="0"/>
              <a:t>的概念的，一个</a:t>
            </a:r>
            <a:r>
              <a:rPr lang="en-US" altLang="zh-CN" dirty="0" err="1"/>
              <a:t>cpu</a:t>
            </a:r>
            <a:r>
              <a:rPr lang="zh-CN" altLang="en-US" dirty="0"/>
              <a:t>就是一个完整的物理处理单元，之后由于多核技术的发展，</a:t>
            </a:r>
            <a:r>
              <a:rPr lang="en-US" altLang="zh-CN" dirty="0" err="1"/>
              <a:t>cpu</a:t>
            </a:r>
            <a:r>
              <a:rPr lang="zh-CN" altLang="en-US" dirty="0"/>
              <a:t>的概念转变为了一个容器，而</a:t>
            </a:r>
            <a:r>
              <a:rPr lang="en-US" altLang="zh-CN" dirty="0"/>
              <a:t>core</a:t>
            </a:r>
            <a:r>
              <a:rPr lang="zh-CN" altLang="en-US" dirty="0"/>
              <a:t>则变成了真正的物理处理单元。</a:t>
            </a:r>
          </a:p>
          <a:p>
            <a:r>
              <a:rPr lang="zh-CN" altLang="en-US" dirty="0"/>
              <a:t>一个</a:t>
            </a:r>
            <a:r>
              <a:rPr lang="en-US" altLang="zh-CN" dirty="0" err="1"/>
              <a:t>cpu</a:t>
            </a:r>
            <a:r>
              <a:rPr lang="zh-CN" altLang="en-US" dirty="0"/>
              <a:t>中可以有多个</a:t>
            </a:r>
            <a:r>
              <a:rPr lang="en-US" altLang="zh-CN" dirty="0"/>
              <a:t>core</a:t>
            </a:r>
            <a:r>
              <a:rPr lang="zh-CN" altLang="en-US" dirty="0"/>
              <a:t>，各个</a:t>
            </a:r>
            <a:r>
              <a:rPr lang="en-US" altLang="zh-CN" dirty="0"/>
              <a:t>core</a:t>
            </a:r>
            <a:r>
              <a:rPr lang="zh-CN" altLang="en-US" dirty="0"/>
              <a:t>之间是相互独立，且可以并行执行逻辑的，每个</a:t>
            </a:r>
            <a:r>
              <a:rPr lang="en-US" altLang="zh-CN" dirty="0"/>
              <a:t>core</a:t>
            </a:r>
            <a:r>
              <a:rPr lang="zh-CN" altLang="en-US" dirty="0"/>
              <a:t>都有自己单独的寄存器，</a:t>
            </a:r>
            <a:r>
              <a:rPr lang="en-US" altLang="zh-CN" dirty="0"/>
              <a:t>l1, l2 </a:t>
            </a:r>
            <a:r>
              <a:rPr lang="zh-CN" altLang="en-US" dirty="0"/>
              <a:t>缓存等物理硬件。</a:t>
            </a:r>
          </a:p>
          <a:p>
            <a:endParaRPr lang="zh-CN" altLang="en-US" dirty="0"/>
          </a:p>
        </p:txBody>
      </p:sp>
      <p:pic>
        <p:nvPicPr>
          <p:cNvPr id="4" name="图片 3"/>
          <p:cNvPicPr>
            <a:picLocks noChangeAspect="1"/>
          </p:cNvPicPr>
          <p:nvPr/>
        </p:nvPicPr>
        <p:blipFill>
          <a:blip r:embed="rId2"/>
          <a:stretch>
            <a:fillRect/>
          </a:stretch>
        </p:blipFill>
        <p:spPr>
          <a:xfrm>
            <a:off x="8272849" y="4697883"/>
            <a:ext cx="2838070" cy="2160117"/>
          </a:xfrm>
          <a:prstGeom prst="rect">
            <a:avLst/>
          </a:prstGeom>
        </p:spPr>
      </p:pic>
      <p:pic>
        <p:nvPicPr>
          <p:cNvPr id="5" name="图片 4"/>
          <p:cNvPicPr>
            <a:picLocks noChangeAspect="1"/>
          </p:cNvPicPr>
          <p:nvPr/>
        </p:nvPicPr>
        <p:blipFill>
          <a:blip r:embed="rId3"/>
          <a:stretch>
            <a:fillRect/>
          </a:stretch>
        </p:blipFill>
        <p:spPr>
          <a:xfrm>
            <a:off x="5752224" y="4653692"/>
            <a:ext cx="1955437" cy="2135726"/>
          </a:xfrm>
          <a:prstGeom prst="rect">
            <a:avLst/>
          </a:prstGeom>
        </p:spPr>
      </p:pic>
    </p:spTree>
    <p:extLst>
      <p:ext uri="{BB962C8B-B14F-4D97-AF65-F5344CB8AC3E}">
        <p14:creationId xmlns:p14="http://schemas.microsoft.com/office/powerpoint/2010/main" val="2519467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endParaRPr lang="zh-CN" altLang="en-US" dirty="0"/>
          </a:p>
        </p:txBody>
      </p:sp>
      <p:sp>
        <p:nvSpPr>
          <p:cNvPr id="3" name="内容占位符 2"/>
          <p:cNvSpPr>
            <a:spLocks noGrp="1"/>
          </p:cNvSpPr>
          <p:nvPr>
            <p:ph idx="1"/>
          </p:nvPr>
        </p:nvSpPr>
        <p:spPr/>
        <p:txBody>
          <a:bodyPr/>
          <a:lstStyle/>
          <a:p>
            <a:r>
              <a:rPr lang="zh-CN" altLang="en-US" dirty="0"/>
              <a:t>计算机三大核心部件就是</a:t>
            </a:r>
            <a:r>
              <a:rPr lang="en-US" altLang="zh-CN" b="1" dirty="0"/>
              <a:t>CPU</a:t>
            </a:r>
            <a:r>
              <a:rPr lang="zh-CN" altLang="en-US" dirty="0"/>
              <a:t>、</a:t>
            </a:r>
            <a:r>
              <a:rPr lang="zh-CN" altLang="en-US" b="1" dirty="0"/>
              <a:t>内部存储器</a:t>
            </a:r>
            <a:r>
              <a:rPr lang="zh-CN" altLang="en-US" dirty="0"/>
              <a:t>、</a:t>
            </a:r>
            <a:r>
              <a:rPr lang="zh-CN" altLang="en-US" b="1" dirty="0"/>
              <a:t>输入</a:t>
            </a:r>
            <a:r>
              <a:rPr lang="en-US" altLang="zh-CN" b="1" dirty="0"/>
              <a:t>/</a:t>
            </a:r>
            <a:r>
              <a:rPr lang="zh-CN" altLang="en-US" b="1" dirty="0"/>
              <a:t>输出设备</a:t>
            </a:r>
            <a:r>
              <a:rPr lang="zh-CN" altLang="en-US" dirty="0"/>
              <a:t>。</a:t>
            </a:r>
            <a:endParaRPr lang="en-US" altLang="zh-CN" dirty="0"/>
          </a:p>
          <a:p>
            <a:r>
              <a:rPr lang="zh-CN" altLang="en-US" dirty="0"/>
              <a:t>中央处理器（</a:t>
            </a:r>
            <a:r>
              <a:rPr lang="en-US" altLang="zh-CN" dirty="0"/>
              <a:t>CPU</a:t>
            </a:r>
            <a:r>
              <a:rPr lang="zh-CN" altLang="en-US" dirty="0"/>
              <a:t>），是电子计算机的主要设备之一，电脑中的核心配件。</a:t>
            </a:r>
            <a:endParaRPr lang="en-US" altLang="zh-CN" dirty="0"/>
          </a:p>
          <a:p>
            <a:pPr lvl="1"/>
            <a:r>
              <a:rPr lang="zh-CN" altLang="en-US" dirty="0"/>
              <a:t>其功能主要是解释计算机指令、处理计算机软件中的数据。</a:t>
            </a:r>
            <a:endParaRPr lang="en-US" altLang="zh-CN" dirty="0"/>
          </a:p>
          <a:p>
            <a:pPr lvl="1"/>
            <a:r>
              <a:rPr lang="en-US" altLang="zh-CN" dirty="0"/>
              <a:t>CPU</a:t>
            </a:r>
            <a:r>
              <a:rPr lang="zh-CN" altLang="en-US" dirty="0"/>
              <a:t>是计算机中负责读取指令，对指令译码并执行指令的核心部件。</a:t>
            </a:r>
            <a:endParaRPr lang="en-US" altLang="zh-CN" dirty="0"/>
          </a:p>
          <a:p>
            <a:pPr lvl="1"/>
            <a:r>
              <a:rPr lang="en-US" altLang="zh-CN" dirty="0"/>
              <a:t>CPU</a:t>
            </a:r>
            <a:r>
              <a:rPr lang="zh-CN" altLang="en-US" dirty="0"/>
              <a:t>主要包括两个部分，即</a:t>
            </a:r>
            <a:r>
              <a:rPr lang="zh-CN" altLang="en-US" dirty="0">
                <a:solidFill>
                  <a:srgbClr val="FF0000"/>
                </a:solidFill>
              </a:rPr>
              <a:t>控制器</a:t>
            </a:r>
            <a:r>
              <a:rPr lang="zh-CN" altLang="en-US" dirty="0"/>
              <a:t>、</a:t>
            </a:r>
            <a:r>
              <a:rPr lang="zh-CN" altLang="en-US" dirty="0">
                <a:solidFill>
                  <a:srgbClr val="FF0000"/>
                </a:solidFill>
              </a:rPr>
              <a:t>运算器</a:t>
            </a:r>
            <a:r>
              <a:rPr lang="zh-CN" altLang="en-US" dirty="0"/>
              <a:t>，其中还包括</a:t>
            </a:r>
            <a:r>
              <a:rPr lang="zh-CN" altLang="en-US" dirty="0">
                <a:solidFill>
                  <a:srgbClr val="FF0000"/>
                </a:solidFill>
              </a:rPr>
              <a:t>高速缓冲存储器</a:t>
            </a:r>
            <a:r>
              <a:rPr lang="zh-CN" altLang="en-US" dirty="0"/>
              <a:t>及实现它们之间联系的数据、控制的</a:t>
            </a:r>
            <a:r>
              <a:rPr lang="zh-CN" altLang="en-US" dirty="0">
                <a:solidFill>
                  <a:srgbClr val="FF0000"/>
                </a:solidFill>
              </a:rPr>
              <a:t>总线</a:t>
            </a:r>
            <a:r>
              <a:rPr lang="zh-CN" altLang="en-US" dirty="0"/>
              <a:t>。</a:t>
            </a:r>
            <a:endParaRPr lang="en-US" altLang="zh-CN" dirty="0"/>
          </a:p>
        </p:txBody>
      </p:sp>
      <p:pic>
        <p:nvPicPr>
          <p:cNvPr id="4" name="内容占位符 3"/>
          <p:cNvPicPr>
            <a:picLocks noChangeAspect="1"/>
          </p:cNvPicPr>
          <p:nvPr/>
        </p:nvPicPr>
        <p:blipFill>
          <a:blip r:embed="rId3"/>
          <a:stretch>
            <a:fillRect/>
          </a:stretch>
        </p:blipFill>
        <p:spPr bwMode="auto">
          <a:xfrm>
            <a:off x="10251435" y="154459"/>
            <a:ext cx="1400275" cy="139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4554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endParaRPr lang="zh-CN" altLang="en-US" dirty="0"/>
          </a:p>
        </p:txBody>
      </p:sp>
      <p:sp>
        <p:nvSpPr>
          <p:cNvPr id="3" name="内容占位符 2"/>
          <p:cNvSpPr>
            <a:spLocks noGrp="1"/>
          </p:cNvSpPr>
          <p:nvPr>
            <p:ph idx="1"/>
          </p:nvPr>
        </p:nvSpPr>
        <p:spPr/>
        <p:txBody>
          <a:bodyPr/>
          <a:lstStyle/>
          <a:p>
            <a:r>
              <a:rPr lang="zh-CN" altLang="en-US" sz="2800" dirty="0"/>
              <a:t>在计算机体系结构中，</a:t>
            </a:r>
            <a:r>
              <a:rPr lang="en-US" altLang="zh-CN" sz="2800" dirty="0"/>
              <a:t>CPU </a:t>
            </a:r>
            <a:r>
              <a:rPr lang="zh-CN" altLang="en-US" sz="2800" dirty="0"/>
              <a:t>是对计算机的所有硬件资源（如存储器、输入输出单元） 进行控制调配、执行通用运算的核心硬件单元。</a:t>
            </a:r>
            <a:endParaRPr lang="en-US" altLang="zh-CN" sz="2800" dirty="0"/>
          </a:p>
          <a:p>
            <a:r>
              <a:rPr lang="en-US" altLang="zh-CN" sz="2800" dirty="0"/>
              <a:t>CPU </a:t>
            </a:r>
            <a:r>
              <a:rPr lang="zh-CN" altLang="en-US" sz="2800" dirty="0"/>
              <a:t>是计算机的运算和控制核心。计算机系统中所有软件层的操作，最终都将通过指令集映射为</a:t>
            </a:r>
            <a:r>
              <a:rPr lang="en-US" altLang="zh-CN" sz="2800" dirty="0"/>
              <a:t>CPU</a:t>
            </a:r>
            <a:r>
              <a:rPr lang="zh-CN" altLang="en-US" sz="2800" dirty="0"/>
              <a:t>的操作。</a:t>
            </a:r>
            <a:endParaRPr lang="en-US" altLang="zh-CN" sz="2800" dirty="0"/>
          </a:p>
          <a:p>
            <a:r>
              <a:rPr lang="zh-CN" altLang="en-US" sz="2800" dirty="0"/>
              <a:t>从最初专用于数学计算到广泛应用于通用计算，从</a:t>
            </a:r>
            <a:r>
              <a:rPr lang="en-US" altLang="zh-CN" sz="2800" dirty="0"/>
              <a:t>4</a:t>
            </a:r>
            <a:r>
              <a:rPr lang="zh-CN" altLang="en-US" sz="2800" dirty="0"/>
              <a:t>位到</a:t>
            </a:r>
            <a:r>
              <a:rPr lang="en-US" altLang="zh-CN" sz="2800" dirty="0"/>
              <a:t>8</a:t>
            </a:r>
            <a:r>
              <a:rPr lang="zh-CN" altLang="en-US" sz="2800" dirty="0"/>
              <a:t>位、</a:t>
            </a:r>
            <a:r>
              <a:rPr lang="en-US" altLang="zh-CN" sz="2800" dirty="0"/>
              <a:t>16</a:t>
            </a:r>
            <a:r>
              <a:rPr lang="zh-CN" altLang="en-US" sz="2800" dirty="0"/>
              <a:t>位、</a:t>
            </a:r>
            <a:r>
              <a:rPr lang="en-US" altLang="zh-CN" sz="2800" dirty="0"/>
              <a:t>32</a:t>
            </a:r>
            <a:r>
              <a:rPr lang="zh-CN" altLang="en-US" sz="2800" dirty="0"/>
              <a:t>位处理器，最后到</a:t>
            </a:r>
            <a:r>
              <a:rPr lang="en-US" altLang="zh-CN" sz="2800" dirty="0"/>
              <a:t>64</a:t>
            </a:r>
            <a:r>
              <a:rPr lang="zh-CN" altLang="en-US" sz="2800" dirty="0"/>
              <a:t>位处理器</a:t>
            </a:r>
          </a:p>
          <a:p>
            <a:endParaRPr lang="zh-CN" altLang="en-US" sz="2800" dirty="0"/>
          </a:p>
        </p:txBody>
      </p:sp>
    </p:spTree>
    <p:extLst>
      <p:ext uri="{BB962C8B-B14F-4D97-AF65-F5344CB8AC3E}">
        <p14:creationId xmlns:p14="http://schemas.microsoft.com/office/powerpoint/2010/main" val="227584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endParaRPr lang="zh-CN" altLang="en-US" dirty="0"/>
          </a:p>
        </p:txBody>
      </p:sp>
      <p:pic>
        <p:nvPicPr>
          <p:cNvPr id="4" name="图片 3"/>
          <p:cNvPicPr>
            <a:picLocks noChangeAspect="1"/>
          </p:cNvPicPr>
          <p:nvPr/>
        </p:nvPicPr>
        <p:blipFill>
          <a:blip r:embed="rId3"/>
          <a:stretch>
            <a:fillRect/>
          </a:stretch>
        </p:blipFill>
        <p:spPr>
          <a:xfrm>
            <a:off x="2810933" y="838064"/>
            <a:ext cx="9381067" cy="6019936"/>
          </a:xfrm>
          <a:prstGeom prst="rect">
            <a:avLst/>
          </a:prstGeom>
        </p:spPr>
      </p:pic>
    </p:spTree>
    <p:extLst>
      <p:ext uri="{BB962C8B-B14F-4D97-AF65-F5344CB8AC3E}">
        <p14:creationId xmlns:p14="http://schemas.microsoft.com/office/powerpoint/2010/main" val="1769596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工作原理</a:t>
            </a:r>
          </a:p>
        </p:txBody>
      </p:sp>
      <p:sp>
        <p:nvSpPr>
          <p:cNvPr id="3" name="内容占位符 2"/>
          <p:cNvSpPr>
            <a:spLocks noGrp="1"/>
          </p:cNvSpPr>
          <p:nvPr>
            <p:ph idx="1"/>
          </p:nvPr>
        </p:nvSpPr>
        <p:spPr/>
        <p:txBody>
          <a:bodyPr/>
          <a:lstStyle/>
          <a:p>
            <a:r>
              <a:rPr lang="zh-CN" altLang="en-US" dirty="0"/>
              <a:t>总的来说，</a:t>
            </a:r>
            <a:r>
              <a:rPr lang="en-US" altLang="zh-CN" dirty="0"/>
              <a:t>CPU </a:t>
            </a:r>
            <a:r>
              <a:rPr lang="zh-CN" altLang="en-US" dirty="0"/>
              <a:t>从内存中一条一条地取出指令和相应的数据，按指令操作码的规定，对数据进行运算处理，直到程序执行完毕为止。具体过程可分为以下四步：</a:t>
            </a:r>
          </a:p>
          <a:p>
            <a:pPr lvl="1"/>
            <a:r>
              <a:rPr lang="en-US" altLang="zh-CN" dirty="0"/>
              <a:t>【1】</a:t>
            </a:r>
            <a:r>
              <a:rPr lang="zh-CN" altLang="en-US" dirty="0"/>
              <a:t>取指令</a:t>
            </a:r>
          </a:p>
          <a:p>
            <a:pPr lvl="2"/>
            <a:r>
              <a:rPr lang="en-US" altLang="zh-CN" dirty="0"/>
              <a:t>CPU </a:t>
            </a:r>
            <a:r>
              <a:rPr lang="zh-CN" altLang="en-US" dirty="0"/>
              <a:t>控制器从内存读取一条指令并放入指令寄存器。指令的格式如下：</a:t>
            </a:r>
            <a:endParaRPr lang="en-US" altLang="zh-CN" dirty="0"/>
          </a:p>
          <a:p>
            <a:pPr lvl="2"/>
            <a:endParaRPr lang="en-US" altLang="zh-CN" dirty="0"/>
          </a:p>
          <a:p>
            <a:pPr lvl="2"/>
            <a:endParaRPr lang="en-US" altLang="zh-CN" dirty="0"/>
          </a:p>
          <a:p>
            <a:pPr lvl="2"/>
            <a:r>
              <a:rPr lang="zh-CN" altLang="en-US" dirty="0"/>
              <a:t>操作码：就是汇编语言里的 </a:t>
            </a:r>
            <a:r>
              <a:rPr lang="en-US" altLang="zh-CN" dirty="0" err="1"/>
              <a:t>mov</a:t>
            </a:r>
            <a:r>
              <a:rPr lang="zh-CN" altLang="en-US" dirty="0"/>
              <a:t>，</a:t>
            </a:r>
            <a:r>
              <a:rPr lang="en-US" altLang="zh-CN" dirty="0"/>
              <a:t>add</a:t>
            </a:r>
            <a:r>
              <a:rPr lang="zh-CN" altLang="en-US" dirty="0"/>
              <a:t>等符号码；</a:t>
            </a:r>
          </a:p>
          <a:p>
            <a:pPr lvl="2"/>
            <a:r>
              <a:rPr lang="zh-CN" altLang="en-US" dirty="0"/>
              <a:t>操作数地址：说明该指令需要的操作数所在的地方，</a:t>
            </a:r>
            <a:r>
              <a:rPr lang="zh-CN" altLang="en-US" dirty="0">
                <a:solidFill>
                  <a:srgbClr val="FF0000"/>
                </a:solidFill>
              </a:rPr>
              <a:t>是在内存里还是在</a:t>
            </a:r>
            <a:r>
              <a:rPr lang="en-US" altLang="zh-CN" dirty="0">
                <a:solidFill>
                  <a:srgbClr val="FF0000"/>
                </a:solidFill>
              </a:rPr>
              <a:t>CPU</a:t>
            </a:r>
            <a:r>
              <a:rPr lang="zh-CN" altLang="en-US" dirty="0">
                <a:solidFill>
                  <a:srgbClr val="FF0000"/>
                </a:solidFill>
              </a:rPr>
              <a:t>的内部寄存器里。</a:t>
            </a:r>
          </a:p>
        </p:txBody>
      </p:sp>
      <p:pic>
        <p:nvPicPr>
          <p:cNvPr id="4" name="图片 3"/>
          <p:cNvPicPr>
            <a:picLocks noChangeAspect="1"/>
          </p:cNvPicPr>
          <p:nvPr/>
        </p:nvPicPr>
        <p:blipFill>
          <a:blip r:embed="rId2"/>
          <a:stretch>
            <a:fillRect/>
          </a:stretch>
        </p:blipFill>
        <p:spPr>
          <a:xfrm>
            <a:off x="2702046" y="4644315"/>
            <a:ext cx="7092710" cy="656468"/>
          </a:xfrm>
          <a:prstGeom prst="rect">
            <a:avLst/>
          </a:prstGeom>
        </p:spPr>
      </p:pic>
      <p:pic>
        <p:nvPicPr>
          <p:cNvPr id="5" name="图片 4"/>
          <p:cNvPicPr>
            <a:picLocks noChangeAspect="1"/>
          </p:cNvPicPr>
          <p:nvPr/>
        </p:nvPicPr>
        <p:blipFill>
          <a:blip r:embed="rId3"/>
          <a:stretch>
            <a:fillRect/>
          </a:stretch>
        </p:blipFill>
        <p:spPr>
          <a:xfrm>
            <a:off x="8841465" y="0"/>
            <a:ext cx="3350535" cy="2150076"/>
          </a:xfrm>
          <a:prstGeom prst="rect">
            <a:avLst/>
          </a:prstGeom>
        </p:spPr>
      </p:pic>
    </p:spTree>
    <p:extLst>
      <p:ext uri="{BB962C8B-B14F-4D97-AF65-F5344CB8AC3E}">
        <p14:creationId xmlns:p14="http://schemas.microsoft.com/office/powerpoint/2010/main" val="1906629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工作原理</a:t>
            </a:r>
          </a:p>
        </p:txBody>
      </p:sp>
      <p:sp>
        <p:nvSpPr>
          <p:cNvPr id="3" name="内容占位符 2"/>
          <p:cNvSpPr>
            <a:spLocks noGrp="1"/>
          </p:cNvSpPr>
          <p:nvPr>
            <p:ph idx="1"/>
          </p:nvPr>
        </p:nvSpPr>
        <p:spPr/>
        <p:txBody>
          <a:bodyPr/>
          <a:lstStyle/>
          <a:p>
            <a:pPr lvl="1"/>
            <a:r>
              <a:rPr lang="en-US" altLang="zh-CN" dirty="0"/>
              <a:t>【2】</a:t>
            </a:r>
            <a:r>
              <a:rPr lang="zh-CN" altLang="en-US" dirty="0"/>
              <a:t>指令译码</a:t>
            </a:r>
          </a:p>
          <a:p>
            <a:pPr lvl="2"/>
            <a:r>
              <a:rPr lang="zh-CN" altLang="en-US" dirty="0"/>
              <a:t>指令寄存器中的指令经过译码，决定该指令应进行何种操作（就是指令里的操作码）、操作数在哪里（操作数的地址） 。</a:t>
            </a:r>
          </a:p>
          <a:p>
            <a:pPr lvl="1"/>
            <a:r>
              <a:rPr lang="en-US" altLang="zh-CN" dirty="0"/>
              <a:t>【3】 </a:t>
            </a:r>
            <a:r>
              <a:rPr lang="zh-CN" altLang="en-US" dirty="0"/>
              <a:t>执行指令</a:t>
            </a:r>
          </a:p>
          <a:p>
            <a:pPr lvl="2"/>
            <a:r>
              <a:rPr lang="zh-CN" altLang="en-US" dirty="0"/>
              <a:t>执行指令分为两个阶段： </a:t>
            </a:r>
            <a:r>
              <a:rPr lang="zh-CN" altLang="en-US" b="1" dirty="0"/>
              <a:t>取操作数 </a:t>
            </a:r>
            <a:r>
              <a:rPr lang="zh-CN" altLang="en-US" dirty="0"/>
              <a:t>和 </a:t>
            </a:r>
            <a:r>
              <a:rPr lang="zh-CN" altLang="en-US" b="1" dirty="0"/>
              <a:t>进行运算 </a:t>
            </a:r>
            <a:r>
              <a:rPr lang="zh-CN" altLang="en-US" dirty="0"/>
              <a:t>。</a:t>
            </a:r>
          </a:p>
          <a:p>
            <a:pPr lvl="2"/>
            <a:r>
              <a:rPr lang="zh-CN" altLang="en-US" b="1" dirty="0"/>
              <a:t>取操作数</a:t>
            </a:r>
            <a:r>
              <a:rPr lang="zh-CN" altLang="en-US" dirty="0"/>
              <a:t>：</a:t>
            </a:r>
            <a:r>
              <a:rPr lang="en-US" altLang="zh-CN" dirty="0"/>
              <a:t>CPU </a:t>
            </a:r>
            <a:r>
              <a:rPr lang="zh-CN" altLang="en-US" dirty="0"/>
              <a:t>通过寻址操作，从内存（数据段）中读取操作数到通用寄存器中，暂存起来。</a:t>
            </a:r>
          </a:p>
          <a:p>
            <a:pPr lvl="2"/>
            <a:r>
              <a:rPr lang="zh-CN" altLang="en-US" b="1" dirty="0"/>
              <a:t>进行运算</a:t>
            </a:r>
            <a:r>
              <a:rPr lang="zh-CN" altLang="en-US" dirty="0"/>
              <a:t>：运算单元通过指令中的操作码，对寄存器中的操作数进行 </a:t>
            </a:r>
            <a:r>
              <a:rPr lang="en-US" altLang="zh-CN" dirty="0" err="1"/>
              <a:t>mov</a:t>
            </a:r>
            <a:r>
              <a:rPr lang="zh-CN" altLang="en-US" dirty="0"/>
              <a:t>，</a:t>
            </a:r>
            <a:r>
              <a:rPr lang="en-US" altLang="zh-CN" dirty="0"/>
              <a:t>add</a:t>
            </a:r>
            <a:r>
              <a:rPr lang="zh-CN" altLang="en-US" dirty="0"/>
              <a:t>等操作。</a:t>
            </a:r>
          </a:p>
        </p:txBody>
      </p:sp>
      <p:pic>
        <p:nvPicPr>
          <p:cNvPr id="4" name="图片 3"/>
          <p:cNvPicPr>
            <a:picLocks noChangeAspect="1"/>
          </p:cNvPicPr>
          <p:nvPr/>
        </p:nvPicPr>
        <p:blipFill>
          <a:blip r:embed="rId2"/>
          <a:stretch>
            <a:fillRect/>
          </a:stretch>
        </p:blipFill>
        <p:spPr>
          <a:xfrm>
            <a:off x="8841465" y="0"/>
            <a:ext cx="3350535" cy="2150076"/>
          </a:xfrm>
          <a:prstGeom prst="rect">
            <a:avLst/>
          </a:prstGeom>
        </p:spPr>
      </p:pic>
    </p:spTree>
    <p:extLst>
      <p:ext uri="{BB962C8B-B14F-4D97-AF65-F5344CB8AC3E}">
        <p14:creationId xmlns:p14="http://schemas.microsoft.com/office/powerpoint/2010/main" val="2934917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工作原理</a:t>
            </a:r>
          </a:p>
        </p:txBody>
      </p:sp>
      <p:sp>
        <p:nvSpPr>
          <p:cNvPr id="3" name="内容占位符 2"/>
          <p:cNvSpPr>
            <a:spLocks noGrp="1"/>
          </p:cNvSpPr>
          <p:nvPr>
            <p:ph idx="1"/>
          </p:nvPr>
        </p:nvSpPr>
        <p:spPr/>
        <p:txBody>
          <a:bodyPr/>
          <a:lstStyle/>
          <a:p>
            <a:pPr lvl="1"/>
            <a:r>
              <a:rPr lang="en-US" altLang="zh-CN" dirty="0"/>
              <a:t>【4】 </a:t>
            </a:r>
            <a:r>
              <a:rPr lang="zh-CN" altLang="en-US" dirty="0"/>
              <a:t>指令计数</a:t>
            </a:r>
          </a:p>
          <a:p>
            <a:pPr lvl="2"/>
            <a:r>
              <a:rPr lang="zh-CN" altLang="en-US" dirty="0"/>
              <a:t>修改指令计数器，决定下一条指令的地址 。</a:t>
            </a:r>
            <a:r>
              <a:rPr lang="en-US" altLang="zh-CN" dirty="0"/>
              <a:t>CPU </a:t>
            </a:r>
            <a:r>
              <a:rPr lang="zh-CN" altLang="en-US" dirty="0"/>
              <a:t>重复上述三步操作，处于内存代码段的指令被逐个的执行，直到程序执行完毕为止。</a:t>
            </a:r>
          </a:p>
        </p:txBody>
      </p:sp>
      <p:pic>
        <p:nvPicPr>
          <p:cNvPr id="4" name="图片 3"/>
          <p:cNvPicPr>
            <a:picLocks noChangeAspect="1"/>
          </p:cNvPicPr>
          <p:nvPr/>
        </p:nvPicPr>
        <p:blipFill>
          <a:blip r:embed="rId2"/>
          <a:stretch>
            <a:fillRect/>
          </a:stretch>
        </p:blipFill>
        <p:spPr>
          <a:xfrm>
            <a:off x="8841465" y="0"/>
            <a:ext cx="3350535" cy="2150076"/>
          </a:xfrm>
          <a:prstGeom prst="rect">
            <a:avLst/>
          </a:prstGeom>
        </p:spPr>
      </p:pic>
    </p:spTree>
    <p:extLst>
      <p:ext uri="{BB962C8B-B14F-4D97-AF65-F5344CB8AC3E}">
        <p14:creationId xmlns:p14="http://schemas.microsoft.com/office/powerpoint/2010/main" val="3459077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a:t>
            </a:r>
            <a:r>
              <a:rPr lang="zh-CN" altLang="en-US" dirty="0"/>
              <a:t>字长</a:t>
            </a:r>
          </a:p>
        </p:txBody>
      </p:sp>
      <p:sp>
        <p:nvSpPr>
          <p:cNvPr id="3" name="内容占位符 2"/>
          <p:cNvSpPr>
            <a:spLocks noGrp="1"/>
          </p:cNvSpPr>
          <p:nvPr>
            <p:ph idx="1"/>
          </p:nvPr>
        </p:nvSpPr>
        <p:spPr/>
        <p:txBody>
          <a:bodyPr/>
          <a:lstStyle/>
          <a:p>
            <a:r>
              <a:rPr lang="en-US" altLang="zh-CN" sz="2800" dirty="0"/>
              <a:t>CPU</a:t>
            </a:r>
            <a:r>
              <a:rPr lang="zh-CN" altLang="en-US" sz="2800" dirty="0"/>
              <a:t>在单位时间内</a:t>
            </a:r>
            <a:r>
              <a:rPr lang="en-US" altLang="zh-CN" sz="2800" dirty="0"/>
              <a:t>(</a:t>
            </a:r>
            <a:r>
              <a:rPr lang="zh-CN" altLang="en-US" sz="2800" dirty="0"/>
              <a:t>同一时间</a:t>
            </a:r>
            <a:r>
              <a:rPr lang="en-US" altLang="zh-CN" sz="2800" dirty="0"/>
              <a:t>)</a:t>
            </a:r>
            <a:r>
              <a:rPr lang="zh-CN" altLang="en-US" sz="2800" dirty="0"/>
              <a:t>能一次处理的二进制数的位数叫</a:t>
            </a:r>
            <a:r>
              <a:rPr lang="zh-CN" altLang="en-US" sz="2800" b="1" dirty="0">
                <a:solidFill>
                  <a:srgbClr val="FF0000"/>
                </a:solidFill>
              </a:rPr>
              <a:t>字长</a:t>
            </a:r>
            <a:r>
              <a:rPr lang="zh-CN" altLang="en-US" sz="2800" dirty="0"/>
              <a:t>。所以，能处理字长为 </a:t>
            </a:r>
            <a:r>
              <a:rPr lang="en-US" altLang="zh-CN" sz="2800" dirty="0"/>
              <a:t>8 </a:t>
            </a:r>
            <a:r>
              <a:rPr lang="zh-CN" altLang="en-US" sz="2800" dirty="0"/>
              <a:t>位数据的 </a:t>
            </a:r>
            <a:r>
              <a:rPr lang="en-US" altLang="zh-CN" sz="2800" dirty="0"/>
              <a:t>CPU </a:t>
            </a:r>
            <a:r>
              <a:rPr lang="zh-CN" altLang="en-US" sz="2800" dirty="0"/>
              <a:t>通常就叫 </a:t>
            </a:r>
            <a:r>
              <a:rPr lang="en-US" altLang="zh-CN" sz="2800" dirty="0"/>
              <a:t>8 </a:t>
            </a:r>
            <a:r>
              <a:rPr lang="zh-CN" altLang="en-US" sz="2800" dirty="0"/>
              <a:t>位的 </a:t>
            </a:r>
            <a:r>
              <a:rPr lang="en-US" altLang="zh-CN" sz="2800" dirty="0"/>
              <a:t>CPU</a:t>
            </a:r>
            <a:r>
              <a:rPr lang="zh-CN" altLang="en-US" sz="2800" dirty="0"/>
              <a:t>。同理，</a:t>
            </a:r>
            <a:r>
              <a:rPr lang="en-US" altLang="zh-CN" sz="2800" dirty="0"/>
              <a:t>32 </a:t>
            </a:r>
            <a:r>
              <a:rPr lang="zh-CN" altLang="en-US" sz="2800" dirty="0"/>
              <a:t>位</a:t>
            </a:r>
            <a:r>
              <a:rPr lang="en-US" altLang="zh-CN" sz="2800" dirty="0"/>
              <a:t>CPU </a:t>
            </a:r>
            <a:r>
              <a:rPr lang="zh-CN" altLang="en-US" sz="2800" dirty="0"/>
              <a:t>能在单位时间内处理字长为 </a:t>
            </a:r>
            <a:r>
              <a:rPr lang="en-US" altLang="zh-CN" sz="2800" dirty="0"/>
              <a:t>32 </a:t>
            </a:r>
            <a:r>
              <a:rPr lang="zh-CN" altLang="en-US" sz="2800" dirty="0"/>
              <a:t>位的二进制数据 。</a:t>
            </a:r>
          </a:p>
          <a:p>
            <a:r>
              <a:rPr lang="zh-CN" altLang="en-US" sz="2800" dirty="0"/>
              <a:t>常见的 </a:t>
            </a:r>
            <a:r>
              <a:rPr lang="en-US" altLang="zh-CN" sz="2800" dirty="0"/>
              <a:t>32</a:t>
            </a:r>
            <a:r>
              <a:rPr lang="zh-CN" altLang="en-US" sz="2800" dirty="0"/>
              <a:t>位 </a:t>
            </a:r>
            <a:r>
              <a:rPr lang="en-US" altLang="zh-CN" sz="2800" dirty="0"/>
              <a:t>CPU </a:t>
            </a:r>
            <a:r>
              <a:rPr lang="zh-CN" altLang="en-US" sz="2800" dirty="0"/>
              <a:t>和 </a:t>
            </a:r>
            <a:r>
              <a:rPr lang="en-US" altLang="zh-CN" sz="2800" dirty="0"/>
              <a:t>64</a:t>
            </a:r>
            <a:r>
              <a:rPr lang="zh-CN" altLang="en-US" sz="2800" dirty="0"/>
              <a:t>位 </a:t>
            </a:r>
            <a:r>
              <a:rPr lang="en-US" altLang="zh-CN" sz="2800" dirty="0"/>
              <a:t>CPU </a:t>
            </a:r>
            <a:r>
              <a:rPr lang="zh-CN" altLang="en-US" sz="2800" dirty="0"/>
              <a:t>主要存在以下两个差异：</a:t>
            </a:r>
          </a:p>
          <a:p>
            <a:pPr lvl="1"/>
            <a:r>
              <a:rPr lang="en-US" altLang="zh-CN" sz="2400" dirty="0"/>
              <a:t>【1】</a:t>
            </a:r>
            <a:r>
              <a:rPr lang="zh-CN" altLang="en-US" sz="2400" dirty="0"/>
              <a:t>处理能力不同</a:t>
            </a:r>
          </a:p>
          <a:p>
            <a:pPr lvl="2"/>
            <a:r>
              <a:rPr lang="en-US" altLang="zh-CN" sz="2000" dirty="0"/>
              <a:t>32 </a:t>
            </a:r>
            <a:r>
              <a:rPr lang="zh-CN" altLang="en-US" sz="2000" dirty="0"/>
              <a:t>位 </a:t>
            </a:r>
            <a:r>
              <a:rPr lang="en-US" altLang="zh-CN" sz="2000" dirty="0"/>
              <a:t>CPU </a:t>
            </a:r>
            <a:r>
              <a:rPr lang="zh-CN" altLang="en-US" sz="2000" dirty="0"/>
              <a:t>的一个指令，最大能处理 </a:t>
            </a:r>
            <a:r>
              <a:rPr lang="en-US" altLang="zh-CN" sz="2000" dirty="0"/>
              <a:t>32 </a:t>
            </a:r>
            <a:r>
              <a:rPr lang="zh-CN" altLang="en-US" sz="2000" dirty="0"/>
              <a:t>位二进制数据，即一次能处理 </a:t>
            </a:r>
            <a:r>
              <a:rPr lang="en-US" altLang="zh-CN" sz="2000" dirty="0"/>
              <a:t>4 </a:t>
            </a:r>
            <a:r>
              <a:rPr lang="zh-CN" altLang="en-US" sz="2000" dirty="0"/>
              <a:t>个字节数据。</a:t>
            </a:r>
          </a:p>
          <a:p>
            <a:pPr lvl="2"/>
            <a:r>
              <a:rPr lang="en-US" altLang="zh-CN" sz="2000" dirty="0"/>
              <a:t>64 </a:t>
            </a:r>
            <a:r>
              <a:rPr lang="zh-CN" altLang="en-US" sz="2000" dirty="0"/>
              <a:t>位 </a:t>
            </a:r>
            <a:r>
              <a:rPr lang="en-US" altLang="zh-CN" sz="2000" dirty="0"/>
              <a:t>CPU </a:t>
            </a:r>
            <a:r>
              <a:rPr lang="zh-CN" altLang="en-US" sz="2000" dirty="0"/>
              <a:t>的一个指令，最大能处理 </a:t>
            </a:r>
            <a:r>
              <a:rPr lang="en-US" altLang="zh-CN" sz="2000" dirty="0"/>
              <a:t>64 </a:t>
            </a:r>
            <a:r>
              <a:rPr lang="zh-CN" altLang="en-US" sz="2000" dirty="0"/>
              <a:t>位二进制数据，即一次能处理 </a:t>
            </a:r>
            <a:r>
              <a:rPr lang="en-US" altLang="zh-CN" sz="2000" dirty="0"/>
              <a:t>8 </a:t>
            </a:r>
            <a:r>
              <a:rPr lang="zh-CN" altLang="en-US" sz="2000" dirty="0"/>
              <a:t>个字节数据。</a:t>
            </a:r>
          </a:p>
          <a:p>
            <a:pPr lvl="1"/>
            <a:r>
              <a:rPr lang="en-US" altLang="zh-CN" sz="2400" dirty="0"/>
              <a:t>【2】</a:t>
            </a:r>
            <a:r>
              <a:rPr lang="zh-CN" altLang="en-US" sz="2400" dirty="0"/>
              <a:t>寻址空间不同</a:t>
            </a:r>
          </a:p>
          <a:p>
            <a:pPr lvl="2"/>
            <a:r>
              <a:rPr lang="en-US" altLang="zh-CN" sz="2000" dirty="0"/>
              <a:t>32 </a:t>
            </a:r>
            <a:r>
              <a:rPr lang="zh-CN" altLang="en-US" sz="2000" dirty="0"/>
              <a:t>位 </a:t>
            </a:r>
            <a:r>
              <a:rPr lang="en-US" altLang="zh-CN" sz="2000" dirty="0"/>
              <a:t>CPU </a:t>
            </a:r>
            <a:r>
              <a:rPr lang="zh-CN" altLang="en-US" sz="2000" dirty="0"/>
              <a:t>的寻址范围是 </a:t>
            </a:r>
            <a:r>
              <a:rPr lang="en-US" altLang="zh-CN" sz="2000" dirty="0"/>
              <a:t>32 </a:t>
            </a:r>
            <a:r>
              <a:rPr lang="zh-CN" altLang="en-US" sz="2000" dirty="0"/>
              <a:t>位的二进制，</a:t>
            </a:r>
            <a:r>
              <a:rPr lang="en-US" altLang="zh-CN" sz="2000" dirty="0"/>
              <a:t>32</a:t>
            </a:r>
            <a:r>
              <a:rPr lang="zh-CN" altLang="en-US" sz="2000" dirty="0"/>
              <a:t>位二进制能表示的地址长度为</a:t>
            </a:r>
            <a:r>
              <a:rPr lang="en-US" altLang="zh-CN" sz="2000" dirty="0"/>
              <a:t>2</a:t>
            </a:r>
            <a:r>
              <a:rPr lang="zh-CN" altLang="en-US" sz="2000" dirty="0"/>
              <a:t>的</a:t>
            </a:r>
            <a:r>
              <a:rPr lang="en-US" altLang="zh-CN" sz="2000" dirty="0"/>
              <a:t>32</a:t>
            </a:r>
            <a:r>
              <a:rPr lang="zh-CN" altLang="en-US" sz="2000" dirty="0"/>
              <a:t>次方，即寻址空间最大为 </a:t>
            </a:r>
            <a:r>
              <a:rPr lang="en-US" altLang="zh-CN" sz="2000" dirty="0"/>
              <a:t>4GB</a:t>
            </a:r>
            <a:r>
              <a:rPr lang="zh-CN" altLang="en-US" sz="2000" dirty="0"/>
              <a:t>。</a:t>
            </a:r>
          </a:p>
          <a:p>
            <a:pPr lvl="2"/>
            <a:r>
              <a:rPr lang="zh-CN" altLang="en-US" sz="2000" dirty="0"/>
              <a:t>而 </a:t>
            </a:r>
            <a:r>
              <a:rPr lang="en-US" altLang="zh-CN" sz="2000" dirty="0"/>
              <a:t>64 </a:t>
            </a:r>
            <a:r>
              <a:rPr lang="zh-CN" altLang="en-US" sz="2000" dirty="0"/>
              <a:t>位</a:t>
            </a:r>
            <a:r>
              <a:rPr lang="en-US" altLang="zh-CN" sz="2000" dirty="0"/>
              <a:t>CPU</a:t>
            </a:r>
            <a:r>
              <a:rPr lang="zh-CN" altLang="en-US" sz="2000" dirty="0"/>
              <a:t>的寻址范围是 </a:t>
            </a:r>
            <a:r>
              <a:rPr lang="en-US" altLang="zh-CN" sz="2000" dirty="0"/>
              <a:t>64 </a:t>
            </a:r>
            <a:r>
              <a:rPr lang="zh-CN" altLang="en-US" sz="2000" dirty="0"/>
              <a:t>位的二进制。能表示的地址长度更大，其寻址空间也会更大理论上就会是 </a:t>
            </a:r>
            <a:r>
              <a:rPr lang="en-US" altLang="zh-CN" sz="2000" dirty="0"/>
              <a:t>2 </a:t>
            </a:r>
            <a:r>
              <a:rPr lang="zh-CN" altLang="en-US" sz="2000" dirty="0"/>
              <a:t>的 </a:t>
            </a:r>
            <a:r>
              <a:rPr lang="en-US" altLang="zh-CN" sz="2000" dirty="0"/>
              <a:t>64 </a:t>
            </a:r>
            <a:r>
              <a:rPr lang="zh-CN" altLang="en-US" sz="2000" dirty="0"/>
              <a:t>次方字节（上亿 </a:t>
            </a:r>
            <a:r>
              <a:rPr lang="en-US" altLang="zh-CN" sz="2000" dirty="0"/>
              <a:t>GB</a:t>
            </a:r>
            <a:r>
              <a:rPr lang="zh-CN" altLang="en-US" sz="2000" dirty="0"/>
              <a:t>）</a:t>
            </a:r>
          </a:p>
        </p:txBody>
      </p:sp>
    </p:spTree>
    <p:extLst>
      <p:ext uri="{BB962C8B-B14F-4D97-AF65-F5344CB8AC3E}">
        <p14:creationId xmlns:p14="http://schemas.microsoft.com/office/powerpoint/2010/main" val="3561005269"/>
      </p:ext>
    </p:extLst>
  </p:cSld>
  <p:clrMapOvr>
    <a:masterClrMapping/>
  </p:clrMapOvr>
</p:sld>
</file>

<file path=ppt/theme/theme1.xml><?xml version="1.0" encoding="utf-8"?>
<a:theme xmlns:a="http://schemas.openxmlformats.org/drawingml/2006/main" name="主题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1" id="{B7415E10-F2EE-4845-8EF9-24F955A89BE5}" vid="{BA719BDE-A711-4018-9F3D-9575FAA07D3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主题-更新</Template>
  <TotalTime>867</TotalTime>
  <Words>2119</Words>
  <Application>Microsoft Office PowerPoint</Application>
  <PresentationFormat>Widescreen</PresentationFormat>
  <Paragraphs>101</Paragraphs>
  <Slides>29</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Tahoma</vt:lpstr>
      <vt:lpstr>Wingdings</vt:lpstr>
      <vt:lpstr>主题1</vt:lpstr>
      <vt:lpstr>CPU、多处理器、多核</vt:lpstr>
      <vt:lpstr>CPU</vt:lpstr>
      <vt:lpstr>CPU</vt:lpstr>
      <vt:lpstr>CPU</vt:lpstr>
      <vt:lpstr>CPU</vt:lpstr>
      <vt:lpstr>CPU工作原理</vt:lpstr>
      <vt:lpstr>CPU工作原理</vt:lpstr>
      <vt:lpstr>CPU工作原理</vt:lpstr>
      <vt:lpstr>CPU 字长</vt:lpstr>
      <vt:lpstr>CPU 字长</vt:lpstr>
      <vt:lpstr>64位CPU装载32位操作系统，它的寻址能力是多少？</vt:lpstr>
      <vt:lpstr>PowerPoint Presentation</vt:lpstr>
      <vt:lpstr>指令</vt:lpstr>
      <vt:lpstr>内存、cache、寄存器</vt:lpstr>
      <vt:lpstr>内存、cache、寄存器</vt:lpstr>
      <vt:lpstr>内存、cache、寄存器</vt:lpstr>
      <vt:lpstr>PowerPoint Presentation</vt:lpstr>
      <vt:lpstr>PowerPoint Presentation</vt:lpstr>
      <vt:lpstr>CPU Die</vt:lpstr>
      <vt:lpstr>PowerPoint Presentation</vt:lpstr>
      <vt:lpstr>PowerPoint Presentation</vt:lpstr>
      <vt:lpstr>PowerPoint Presentation</vt:lpstr>
      <vt:lpstr>PowerPoint Presentation</vt:lpstr>
      <vt:lpstr>多处理器系统</vt:lpstr>
      <vt:lpstr>多处理器系统</vt:lpstr>
      <vt:lpstr>核</vt:lpstr>
      <vt:lpstr>多核处理器</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fen</dc:creator>
  <cp:lastModifiedBy>陈 实</cp:lastModifiedBy>
  <cp:revision>136</cp:revision>
  <cp:lastPrinted>2021-11-15T00:36:15Z</cp:lastPrinted>
  <dcterms:created xsi:type="dcterms:W3CDTF">2019-11-09T13:36:09Z</dcterms:created>
  <dcterms:modified xsi:type="dcterms:W3CDTF">2021-11-15T12:57:17Z</dcterms:modified>
</cp:coreProperties>
</file>